
<file path=[Content_Types].xml><?xml version="1.0" encoding="utf-8"?>
<Types xmlns="http://schemas.openxmlformats.org/package/2006/content-types">
  <Default Extension="png" ContentType="image/png"/>
  <Default Extension="svg" ContentType="image/svg+xml"/>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trictFirstAndLastChars="0" saveSubsetFonts="1" autoCompressPictures="0">
  <p:sldMasterIdLst>
    <p:sldMasterId id="2147483659" r:id="rId1"/>
  </p:sldMasterIdLst>
  <p:notesMasterIdLst>
    <p:notesMasterId r:id="rId89"/>
  </p:notesMasterIdLst>
  <p:handoutMasterIdLst>
    <p:handoutMasterId r:id="rId90"/>
  </p:handoutMasterIdLst>
  <p:sldIdLst>
    <p:sldId id="302" r:id="rId2"/>
    <p:sldId id="303" r:id="rId3"/>
    <p:sldId id="373" r:id="rId4"/>
    <p:sldId id="375" r:id="rId5"/>
    <p:sldId id="379" r:id="rId6"/>
    <p:sldId id="380" r:id="rId7"/>
    <p:sldId id="377" r:id="rId8"/>
    <p:sldId id="384" r:id="rId9"/>
    <p:sldId id="517" r:id="rId10"/>
    <p:sldId id="386" r:id="rId11"/>
    <p:sldId id="388" r:id="rId12"/>
    <p:sldId id="390" r:id="rId13"/>
    <p:sldId id="385" r:id="rId14"/>
    <p:sldId id="518" r:id="rId15"/>
    <p:sldId id="393" r:id="rId16"/>
    <p:sldId id="397" r:id="rId17"/>
    <p:sldId id="369" r:id="rId18"/>
    <p:sldId id="399" r:id="rId19"/>
    <p:sldId id="402" r:id="rId20"/>
    <p:sldId id="370" r:id="rId21"/>
    <p:sldId id="403" r:id="rId22"/>
    <p:sldId id="405" r:id="rId23"/>
    <p:sldId id="406" r:id="rId24"/>
    <p:sldId id="404" r:id="rId25"/>
    <p:sldId id="521" r:id="rId26"/>
    <p:sldId id="523" r:id="rId27"/>
    <p:sldId id="411" r:id="rId28"/>
    <p:sldId id="414" r:id="rId29"/>
    <p:sldId id="413" r:id="rId30"/>
    <p:sldId id="417" r:id="rId31"/>
    <p:sldId id="418" r:id="rId32"/>
    <p:sldId id="420" r:id="rId33"/>
    <p:sldId id="522" r:id="rId34"/>
    <p:sldId id="422" r:id="rId35"/>
    <p:sldId id="424" r:id="rId36"/>
    <p:sldId id="426" r:id="rId37"/>
    <p:sldId id="427" r:id="rId38"/>
    <p:sldId id="428" r:id="rId39"/>
    <p:sldId id="371" r:id="rId40"/>
    <p:sldId id="432" r:id="rId41"/>
    <p:sldId id="434" r:id="rId42"/>
    <p:sldId id="436" r:id="rId43"/>
    <p:sldId id="438" r:id="rId44"/>
    <p:sldId id="439" r:id="rId45"/>
    <p:sldId id="444" r:id="rId46"/>
    <p:sldId id="445" r:id="rId47"/>
    <p:sldId id="446" r:id="rId48"/>
    <p:sldId id="449" r:id="rId49"/>
    <p:sldId id="312" r:id="rId50"/>
    <p:sldId id="452" r:id="rId51"/>
    <p:sldId id="453" r:id="rId52"/>
    <p:sldId id="455" r:id="rId53"/>
    <p:sldId id="459" r:id="rId54"/>
    <p:sldId id="460" r:id="rId55"/>
    <p:sldId id="451" r:id="rId56"/>
    <p:sldId id="465" r:id="rId57"/>
    <p:sldId id="467" r:id="rId58"/>
    <p:sldId id="469" r:id="rId59"/>
    <p:sldId id="463" r:id="rId60"/>
    <p:sldId id="473" r:id="rId61"/>
    <p:sldId id="472" r:id="rId62"/>
    <p:sldId id="476" r:id="rId63"/>
    <p:sldId id="477" r:id="rId64"/>
    <p:sldId id="481" r:id="rId65"/>
    <p:sldId id="482" r:id="rId66"/>
    <p:sldId id="483" r:id="rId67"/>
    <p:sldId id="489" r:id="rId68"/>
    <p:sldId id="475" r:id="rId69"/>
    <p:sldId id="491" r:id="rId70"/>
    <p:sldId id="493" r:id="rId71"/>
    <p:sldId id="495" r:id="rId72"/>
    <p:sldId id="499" r:id="rId73"/>
    <p:sldId id="500" r:id="rId74"/>
    <p:sldId id="497" r:id="rId75"/>
    <p:sldId id="503" r:id="rId76"/>
    <p:sldId id="506" r:id="rId77"/>
    <p:sldId id="508" r:id="rId78"/>
    <p:sldId id="509" r:id="rId79"/>
    <p:sldId id="470" r:id="rId80"/>
    <p:sldId id="511" r:id="rId81"/>
    <p:sldId id="512" r:id="rId82"/>
    <p:sldId id="462" r:id="rId83"/>
    <p:sldId id="513" r:id="rId84"/>
    <p:sldId id="514" r:id="rId85"/>
    <p:sldId id="372" r:id="rId86"/>
    <p:sldId id="311" r:id="rId87"/>
    <p:sldId id="298" r:id="rId88"/>
  </p:sldIdLst>
  <p:sldSz cx="9144000" cy="6858000" type="screen4x3"/>
  <p:notesSz cx="7102475" cy="9388475"/>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7" name="作者" initials="A" lastIdx="0" clrIdx="7"/>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FA3"/>
    <a:srgbClr val="007CA3"/>
    <a:srgbClr val="DADAD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0F9630F-82C1-40B7-BC3A-925EFCFF5E92}">
  <a:tblStyle styleId="{40F9630F-82C1-40B7-BC3A-925EFCFF5E92}" styleName="Table_0">
    <a:wholeTbl>
      <a:tcTxStyle b="off" i="off">
        <a:font>
          <a:latin typeface="Arial"/>
          <a:ea typeface="Arial"/>
          <a:cs typeface="Arial"/>
        </a:font>
        <a:schemeClr val="dk1"/>
      </a:tcTxStyle>
      <a:tcStyle>
        <a:tcBdr>
          <a:left>
            <a:ln w="9525" cap="flat" cmpd="sng">
              <a:solidFill>
                <a:srgbClr val="000000">
                  <a:alpha val="0"/>
                </a:srgbClr>
              </a:solidFill>
              <a:prstDash val="solid"/>
              <a:round/>
              <a:headEnd type="none" w="med" len="med"/>
              <a:tailEnd type="none" w="med" len="med"/>
            </a:ln>
          </a:left>
          <a:right>
            <a:ln w="9525" cap="flat" cmpd="sng">
              <a:solidFill>
                <a:srgbClr val="000000">
                  <a:alpha val="0"/>
                </a:srgbClr>
              </a:solidFill>
              <a:prstDash val="solid"/>
              <a:round/>
              <a:headEnd type="none" w="med" len="med"/>
              <a:tailEnd type="none" w="med" len="med"/>
            </a:ln>
          </a:right>
          <a:top>
            <a:ln w="12700" cap="flat" cmpd="sng">
              <a:solidFill>
                <a:schemeClr val="accent1"/>
              </a:solidFill>
              <a:prstDash val="solid"/>
              <a:round/>
              <a:headEnd type="none" w="med" len="med"/>
              <a:tailEnd type="none" w="med" len="med"/>
            </a:ln>
          </a:top>
          <a:bottom>
            <a:ln w="12700" cap="flat" cmpd="sng">
              <a:solidFill>
                <a:schemeClr val="accent1"/>
              </a:solidFill>
              <a:prstDash val="solid"/>
              <a:round/>
              <a:headEnd type="none" w="med" len="med"/>
              <a:tailEnd type="none" w="med" len="med"/>
            </a:ln>
          </a:bottom>
          <a:insideH>
            <a:ln w="9525" cap="flat" cmpd="sng">
              <a:solidFill>
                <a:srgbClr val="000000">
                  <a:alpha val="0"/>
                </a:srgbClr>
              </a:solidFill>
              <a:prstDash val="solid"/>
              <a:round/>
              <a:headEnd type="none" w="med" len="med"/>
              <a:tailEnd type="none" w="med" len="med"/>
            </a:ln>
          </a:insideH>
          <a:insideV>
            <a:ln w="9525" cap="flat" cmpd="sng">
              <a:solidFill>
                <a:srgbClr val="000000">
                  <a:alpha val="0"/>
                </a:srgbClr>
              </a:solidFill>
              <a:prstDash val="solid"/>
              <a:round/>
              <a:headEnd type="none" w="med" len="med"/>
              <a:tailEnd type="none" w="med" len="med"/>
            </a:ln>
          </a:insideV>
        </a:tcBdr>
        <a:fill>
          <a:solidFill>
            <a:srgbClr val="FFFFFF">
              <a:alpha val="0"/>
            </a:srgbClr>
          </a:solid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i="off"/>
      <a:tcStyle>
        <a:tcBdr/>
      </a:tcStyle>
    </a:lastCol>
    <a:firstCol>
      <a:tcTxStyle b="on" i="off"/>
      <a:tcStyle>
        <a:tcBdr/>
      </a:tcStyle>
    </a:firstCol>
    <a:lastRow>
      <a:tcTxStyle b="on" i="off"/>
      <a:tcStyle>
        <a:tcBdr>
          <a:top>
            <a:ln w="12700" cap="flat" cmpd="sng">
              <a:solidFill>
                <a:schemeClr val="accent1"/>
              </a:solidFill>
              <a:prstDash val="solid"/>
              <a:round/>
              <a:headEnd type="none" w="med" len="med"/>
              <a:tailEnd type="none" w="med" len="med"/>
            </a:ln>
          </a:top>
        </a:tcBdr>
        <a:fill>
          <a:solidFill>
            <a:srgbClr val="FFFFFF">
              <a:alpha val="0"/>
            </a:srgbClr>
          </a:solidFill>
        </a:fill>
      </a:tcStyle>
    </a:lastRow>
    <a:firstRow>
      <a:tcTxStyle b="on" i="off"/>
      <a:tcStyle>
        <a:tcBdr>
          <a:bottom>
            <a:ln w="12700" cap="flat" cmpd="sng">
              <a:solidFill>
                <a:schemeClr val="accent1"/>
              </a:solidFill>
              <a:prstDash val="solid"/>
              <a:round/>
              <a:headEnd type="none" w="med" len="med"/>
              <a:tailEnd type="none" w="med" len="med"/>
            </a:ln>
          </a:bottom>
        </a:tcBdr>
        <a:fill>
          <a:solidFill>
            <a:srgbClr val="FFFFFF">
              <a:alpha val="0"/>
            </a:srgb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900" autoAdjust="0"/>
    <p:restoredTop sz="72636" autoAdjust="0"/>
  </p:normalViewPr>
  <p:slideViewPr>
    <p:cSldViewPr snapToGrid="0" snapToObjects="1">
      <p:cViewPr varScale="1">
        <p:scale>
          <a:sx n="87" d="100"/>
          <a:sy n="87" d="100"/>
        </p:scale>
        <p:origin x="2309" y="77"/>
      </p:cViewPr>
      <p:guideLst>
        <p:guide orient="horz" pos="2160"/>
        <p:guide pos="2880"/>
      </p:guideLst>
    </p:cSldViewPr>
  </p:slideViewPr>
  <p:outlineViewPr>
    <p:cViewPr>
      <p:scale>
        <a:sx n="33" d="100"/>
        <a:sy n="33" d="100"/>
      </p:scale>
      <p:origin x="0" y="-71646"/>
    </p:cViewPr>
  </p:outlineViewPr>
  <p:notesTextViewPr>
    <p:cViewPr>
      <p:scale>
        <a:sx n="3" d="2"/>
        <a:sy n="3" d="2"/>
      </p:scale>
      <p:origin x="0" y="0"/>
    </p:cViewPr>
  </p:notesTextViewPr>
  <p:sorterViewPr>
    <p:cViewPr>
      <p:scale>
        <a:sx n="102" d="100"/>
        <a:sy n="102" d="100"/>
      </p:scale>
      <p:origin x="0" y="-24084"/>
    </p:cViewPr>
  </p:sorterViewPr>
  <p:notesViewPr>
    <p:cSldViewPr snapToGrid="0" snapToObjects="1">
      <p:cViewPr varScale="1">
        <p:scale>
          <a:sx n="55" d="100"/>
          <a:sy n="55" d="100"/>
        </p:scale>
        <p:origin x="2802" y="84"/>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notesMaster" Target="notesMasters/notesMaster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handoutMaster" Target="handoutMasters/handoutMaster1.xml"/><Relationship Id="rId95" Type="http://schemas.openxmlformats.org/officeDocument/2006/relationships/tableStyles" Target="tableStyle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presProps" Target="pres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7739" cy="469424"/>
          </a:xfrm>
          <a:prstGeom prst="rect">
            <a:avLst/>
          </a:prstGeom>
        </p:spPr>
        <p:txBody>
          <a:bodyPr vert="horz" lIns="94229" tIns="47114" rIns="94229" bIns="47114" rtlCol="0"/>
          <a:lstStyle>
            <a:lvl1pPr algn="l">
              <a:defRPr sz="1200"/>
            </a:lvl1pPr>
          </a:lstStyle>
          <a:p>
            <a:endParaRPr lang="en-US" dirty="0"/>
          </a:p>
        </p:txBody>
      </p:sp>
      <p:sp>
        <p:nvSpPr>
          <p:cNvPr id="3" name="Date Placeholder 2"/>
          <p:cNvSpPr>
            <a:spLocks noGrp="1"/>
          </p:cNvSpPr>
          <p:nvPr>
            <p:ph type="dt" sz="quarter" idx="1"/>
          </p:nvPr>
        </p:nvSpPr>
        <p:spPr>
          <a:xfrm>
            <a:off x="4023092" y="0"/>
            <a:ext cx="3077739" cy="469424"/>
          </a:xfrm>
          <a:prstGeom prst="rect">
            <a:avLst/>
          </a:prstGeom>
        </p:spPr>
        <p:txBody>
          <a:bodyPr vert="horz" lIns="94229" tIns="47114" rIns="94229" bIns="47114" rtlCol="0"/>
          <a:lstStyle>
            <a:lvl1pPr algn="r">
              <a:defRPr sz="1200"/>
            </a:lvl1pPr>
          </a:lstStyle>
          <a:p>
            <a:fld id="{2885CB01-6679-D646-ACB3-8B04B786C15F}" type="datetimeFigureOut">
              <a:rPr lang="en-US" smtClean="0"/>
              <a:t>9/15/2021</a:t>
            </a:fld>
            <a:endParaRPr lang="en-US" dirty="0"/>
          </a:p>
        </p:txBody>
      </p:sp>
      <p:sp>
        <p:nvSpPr>
          <p:cNvPr id="4" name="Footer Placeholder 3"/>
          <p:cNvSpPr>
            <a:spLocks noGrp="1"/>
          </p:cNvSpPr>
          <p:nvPr>
            <p:ph type="ftr" sz="quarter" idx="2"/>
          </p:nvPr>
        </p:nvSpPr>
        <p:spPr>
          <a:xfrm>
            <a:off x="0" y="8917422"/>
            <a:ext cx="3077739" cy="469424"/>
          </a:xfrm>
          <a:prstGeom prst="rect">
            <a:avLst/>
          </a:prstGeom>
        </p:spPr>
        <p:txBody>
          <a:bodyPr vert="horz" lIns="94229" tIns="47114" rIns="94229" bIns="47114" rtlCol="0" anchor="b"/>
          <a:lstStyle>
            <a:lvl1pPr algn="l">
              <a:defRPr sz="1200"/>
            </a:lvl1pPr>
          </a:lstStyle>
          <a:p>
            <a:endParaRPr lang="en-US" dirty="0"/>
          </a:p>
        </p:txBody>
      </p:sp>
      <p:sp>
        <p:nvSpPr>
          <p:cNvPr id="5" name="Slide Number Placeholder 4"/>
          <p:cNvSpPr>
            <a:spLocks noGrp="1"/>
          </p:cNvSpPr>
          <p:nvPr>
            <p:ph type="sldNum" sz="quarter" idx="3"/>
          </p:nvPr>
        </p:nvSpPr>
        <p:spPr>
          <a:xfrm>
            <a:off x="4023092" y="8917422"/>
            <a:ext cx="3077739" cy="469424"/>
          </a:xfrm>
          <a:prstGeom prst="rect">
            <a:avLst/>
          </a:prstGeom>
        </p:spPr>
        <p:txBody>
          <a:bodyPr vert="horz" lIns="94229" tIns="47114" rIns="94229" bIns="47114" rtlCol="0" anchor="b"/>
          <a:lstStyle>
            <a:lvl1pPr algn="r">
              <a:defRPr sz="1200"/>
            </a:lvl1pPr>
          </a:lstStyle>
          <a:p>
            <a:fld id="{82AC0F4D-8A6F-1C4A-B6BF-1558431E4F79}" type="slidenum">
              <a:rPr lang="en-US" smtClean="0"/>
              <a:t>‹#›</a:t>
            </a:fld>
            <a:endParaRPr lang="en-US" dirty="0"/>
          </a:p>
        </p:txBody>
      </p:sp>
    </p:spTree>
    <p:extLst>
      <p:ext uri="{BB962C8B-B14F-4D97-AF65-F5344CB8AC3E}">
        <p14:creationId xmlns:p14="http://schemas.microsoft.com/office/powerpoint/2010/main" val="35540630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1" y="0"/>
            <a:ext cx="3077738" cy="469424"/>
          </a:xfrm>
          <a:prstGeom prst="rect">
            <a:avLst/>
          </a:prstGeom>
          <a:noFill/>
          <a:ln>
            <a:noFill/>
          </a:ln>
        </p:spPr>
        <p:txBody>
          <a:bodyPr lIns="94213" tIns="94213" rIns="94213" bIns="94213" anchor="t"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71145" marR="0" lvl="1" indent="0" algn="l" rtl="0">
              <a:spcBef>
                <a:spcPts val="0"/>
              </a:spcBef>
              <a:buNone/>
              <a:defRPr sz="1900" b="0" i="0" u="none" strike="noStrike" cap="none">
                <a:solidFill>
                  <a:schemeClr val="dk1"/>
                </a:solidFill>
                <a:latin typeface="Arial"/>
                <a:ea typeface="Arial"/>
                <a:cs typeface="Arial"/>
                <a:sym typeface="Arial"/>
              </a:defRPr>
            </a:lvl2pPr>
            <a:lvl3pPr marL="942289" marR="0" lvl="2" indent="0" algn="l" rtl="0">
              <a:spcBef>
                <a:spcPts val="0"/>
              </a:spcBef>
              <a:buNone/>
              <a:defRPr sz="1900" b="0" i="0" u="none" strike="noStrike" cap="none">
                <a:solidFill>
                  <a:schemeClr val="dk1"/>
                </a:solidFill>
                <a:latin typeface="Arial"/>
                <a:ea typeface="Arial"/>
                <a:cs typeface="Arial"/>
                <a:sym typeface="Arial"/>
              </a:defRPr>
            </a:lvl3pPr>
            <a:lvl4pPr marL="1413434" marR="0" lvl="3" indent="0" algn="l" rtl="0">
              <a:spcBef>
                <a:spcPts val="0"/>
              </a:spcBef>
              <a:buNone/>
              <a:defRPr sz="1900" b="0" i="0" u="none" strike="noStrike" cap="none">
                <a:solidFill>
                  <a:schemeClr val="dk1"/>
                </a:solidFill>
                <a:latin typeface="Arial"/>
                <a:ea typeface="Arial"/>
                <a:cs typeface="Arial"/>
                <a:sym typeface="Arial"/>
              </a:defRPr>
            </a:lvl4pPr>
            <a:lvl5pPr marL="1884578" marR="0" lvl="4" indent="0" algn="l" rtl="0">
              <a:spcBef>
                <a:spcPts val="0"/>
              </a:spcBef>
              <a:buNone/>
              <a:defRPr sz="1900" b="0" i="0" u="none" strike="noStrike" cap="none">
                <a:solidFill>
                  <a:schemeClr val="dk1"/>
                </a:solidFill>
                <a:latin typeface="Arial"/>
                <a:ea typeface="Arial"/>
                <a:cs typeface="Arial"/>
                <a:sym typeface="Arial"/>
              </a:defRPr>
            </a:lvl5pPr>
            <a:lvl6pPr marL="2355723" marR="0" lvl="5" indent="0" algn="l" rtl="0">
              <a:spcBef>
                <a:spcPts val="0"/>
              </a:spcBef>
              <a:buNone/>
              <a:defRPr sz="1900" b="0" i="0" u="none" strike="noStrike" cap="none">
                <a:solidFill>
                  <a:schemeClr val="dk1"/>
                </a:solidFill>
                <a:latin typeface="Arial"/>
                <a:ea typeface="Arial"/>
                <a:cs typeface="Arial"/>
                <a:sym typeface="Arial"/>
              </a:defRPr>
            </a:lvl6pPr>
            <a:lvl7pPr marL="2826868" marR="0" lvl="6" indent="0" algn="l" rtl="0">
              <a:spcBef>
                <a:spcPts val="0"/>
              </a:spcBef>
              <a:buNone/>
              <a:defRPr sz="1900" b="0" i="0" u="none" strike="noStrike" cap="none">
                <a:solidFill>
                  <a:schemeClr val="dk1"/>
                </a:solidFill>
                <a:latin typeface="Arial"/>
                <a:ea typeface="Arial"/>
                <a:cs typeface="Arial"/>
                <a:sym typeface="Arial"/>
              </a:defRPr>
            </a:lvl7pPr>
            <a:lvl8pPr marL="3298012" marR="0" lvl="7" indent="0" algn="l" rtl="0">
              <a:spcBef>
                <a:spcPts val="0"/>
              </a:spcBef>
              <a:buNone/>
              <a:defRPr sz="1900" b="0" i="0" u="none" strike="noStrike" cap="none">
                <a:solidFill>
                  <a:schemeClr val="dk1"/>
                </a:solidFill>
                <a:latin typeface="Arial"/>
                <a:ea typeface="Arial"/>
                <a:cs typeface="Arial"/>
                <a:sym typeface="Arial"/>
              </a:defRPr>
            </a:lvl8pPr>
            <a:lvl9pPr marL="3769157" marR="0" lvl="8" indent="0" algn="l" rtl="0">
              <a:spcBef>
                <a:spcPts val="0"/>
              </a:spcBef>
              <a:buNone/>
              <a:defRPr sz="1900" b="0" i="0" u="none" strike="noStrike" cap="none">
                <a:solidFill>
                  <a:schemeClr val="dk1"/>
                </a:solidFill>
                <a:latin typeface="Arial"/>
                <a:ea typeface="Arial"/>
                <a:cs typeface="Arial"/>
                <a:sym typeface="Arial"/>
              </a:defRPr>
            </a:lvl9pPr>
          </a:lstStyle>
          <a:p>
            <a:endParaRPr dirty="0"/>
          </a:p>
        </p:txBody>
      </p:sp>
      <p:sp>
        <p:nvSpPr>
          <p:cNvPr id="4" name="Shape 4"/>
          <p:cNvSpPr txBox="1">
            <a:spLocks noGrp="1"/>
          </p:cNvSpPr>
          <p:nvPr>
            <p:ph type="dt" idx="10"/>
          </p:nvPr>
        </p:nvSpPr>
        <p:spPr>
          <a:xfrm>
            <a:off x="4023092" y="0"/>
            <a:ext cx="3077738" cy="469424"/>
          </a:xfrm>
          <a:prstGeom prst="rect">
            <a:avLst/>
          </a:prstGeom>
          <a:noFill/>
          <a:ln>
            <a:noFill/>
          </a:ln>
        </p:spPr>
        <p:txBody>
          <a:bodyPr lIns="94213" tIns="94213" rIns="94213" bIns="94213" anchor="t" anchorCtr="0"/>
          <a:lstStyle>
            <a:lvl1pPr marL="0" marR="0" lvl="0" indent="0" algn="r" rtl="0">
              <a:spcBef>
                <a:spcPts val="0"/>
              </a:spcBef>
              <a:buNone/>
              <a:defRPr sz="1200" b="0" i="0" u="none" strike="noStrike" cap="none">
                <a:solidFill>
                  <a:schemeClr val="dk1"/>
                </a:solidFill>
                <a:latin typeface="Arial"/>
                <a:ea typeface="Arial"/>
                <a:cs typeface="Arial"/>
                <a:sym typeface="Arial"/>
              </a:defRPr>
            </a:lvl1pPr>
            <a:lvl2pPr marL="471145" marR="0" lvl="1" indent="0" algn="l" rtl="0">
              <a:spcBef>
                <a:spcPts val="0"/>
              </a:spcBef>
              <a:buNone/>
              <a:defRPr sz="1900" b="0" i="0" u="none" strike="noStrike" cap="none">
                <a:solidFill>
                  <a:schemeClr val="dk1"/>
                </a:solidFill>
                <a:latin typeface="Arial"/>
                <a:ea typeface="Arial"/>
                <a:cs typeface="Arial"/>
                <a:sym typeface="Arial"/>
              </a:defRPr>
            </a:lvl2pPr>
            <a:lvl3pPr marL="942289" marR="0" lvl="2" indent="0" algn="l" rtl="0">
              <a:spcBef>
                <a:spcPts val="0"/>
              </a:spcBef>
              <a:buNone/>
              <a:defRPr sz="1900" b="0" i="0" u="none" strike="noStrike" cap="none">
                <a:solidFill>
                  <a:schemeClr val="dk1"/>
                </a:solidFill>
                <a:latin typeface="Arial"/>
                <a:ea typeface="Arial"/>
                <a:cs typeface="Arial"/>
                <a:sym typeface="Arial"/>
              </a:defRPr>
            </a:lvl3pPr>
            <a:lvl4pPr marL="1413434" marR="0" lvl="3" indent="0" algn="l" rtl="0">
              <a:spcBef>
                <a:spcPts val="0"/>
              </a:spcBef>
              <a:buNone/>
              <a:defRPr sz="1900" b="0" i="0" u="none" strike="noStrike" cap="none">
                <a:solidFill>
                  <a:schemeClr val="dk1"/>
                </a:solidFill>
                <a:latin typeface="Arial"/>
                <a:ea typeface="Arial"/>
                <a:cs typeface="Arial"/>
                <a:sym typeface="Arial"/>
              </a:defRPr>
            </a:lvl4pPr>
            <a:lvl5pPr marL="1884578" marR="0" lvl="4" indent="0" algn="l" rtl="0">
              <a:spcBef>
                <a:spcPts val="0"/>
              </a:spcBef>
              <a:buNone/>
              <a:defRPr sz="1900" b="0" i="0" u="none" strike="noStrike" cap="none">
                <a:solidFill>
                  <a:schemeClr val="dk1"/>
                </a:solidFill>
                <a:latin typeface="Arial"/>
                <a:ea typeface="Arial"/>
                <a:cs typeface="Arial"/>
                <a:sym typeface="Arial"/>
              </a:defRPr>
            </a:lvl5pPr>
            <a:lvl6pPr marL="2355723" marR="0" lvl="5" indent="0" algn="l" rtl="0">
              <a:spcBef>
                <a:spcPts val="0"/>
              </a:spcBef>
              <a:buNone/>
              <a:defRPr sz="1900" b="0" i="0" u="none" strike="noStrike" cap="none">
                <a:solidFill>
                  <a:schemeClr val="dk1"/>
                </a:solidFill>
                <a:latin typeface="Arial"/>
                <a:ea typeface="Arial"/>
                <a:cs typeface="Arial"/>
                <a:sym typeface="Arial"/>
              </a:defRPr>
            </a:lvl6pPr>
            <a:lvl7pPr marL="2826868" marR="0" lvl="6" indent="0" algn="l" rtl="0">
              <a:spcBef>
                <a:spcPts val="0"/>
              </a:spcBef>
              <a:buNone/>
              <a:defRPr sz="1900" b="0" i="0" u="none" strike="noStrike" cap="none">
                <a:solidFill>
                  <a:schemeClr val="dk1"/>
                </a:solidFill>
                <a:latin typeface="Arial"/>
                <a:ea typeface="Arial"/>
                <a:cs typeface="Arial"/>
                <a:sym typeface="Arial"/>
              </a:defRPr>
            </a:lvl7pPr>
            <a:lvl8pPr marL="3298012" marR="0" lvl="7" indent="0" algn="l" rtl="0">
              <a:spcBef>
                <a:spcPts val="0"/>
              </a:spcBef>
              <a:buNone/>
              <a:defRPr sz="1900" b="0" i="0" u="none" strike="noStrike" cap="none">
                <a:solidFill>
                  <a:schemeClr val="dk1"/>
                </a:solidFill>
                <a:latin typeface="Arial"/>
                <a:ea typeface="Arial"/>
                <a:cs typeface="Arial"/>
                <a:sym typeface="Arial"/>
              </a:defRPr>
            </a:lvl8pPr>
            <a:lvl9pPr marL="3769157" marR="0" lvl="8" indent="0" algn="l" rtl="0">
              <a:spcBef>
                <a:spcPts val="0"/>
              </a:spcBef>
              <a:buNone/>
              <a:defRPr sz="1900" b="0" i="0" u="none" strike="noStrike" cap="none">
                <a:solidFill>
                  <a:schemeClr val="dk1"/>
                </a:solidFill>
                <a:latin typeface="Arial"/>
                <a:ea typeface="Arial"/>
                <a:cs typeface="Arial"/>
                <a:sym typeface="Arial"/>
              </a:defRPr>
            </a:lvl9pPr>
          </a:lstStyle>
          <a:p>
            <a:endParaRPr dirty="0"/>
          </a:p>
        </p:txBody>
      </p:sp>
      <p:sp>
        <p:nvSpPr>
          <p:cNvPr id="5" name="Shape 5"/>
          <p:cNvSpPr>
            <a:spLocks noGrp="1" noRot="1" noChangeAspect="1"/>
          </p:cNvSpPr>
          <p:nvPr>
            <p:ph type="sldImg" idx="3"/>
          </p:nvPr>
        </p:nvSpPr>
        <p:spPr>
          <a:xfrm>
            <a:off x="1204913" y="704850"/>
            <a:ext cx="4692650" cy="3519488"/>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710248" y="4459526"/>
            <a:ext cx="5681979" cy="4224814"/>
          </a:xfrm>
          <a:prstGeom prst="rect">
            <a:avLst/>
          </a:prstGeom>
          <a:noFill/>
          <a:ln>
            <a:noFill/>
          </a:ln>
        </p:spPr>
        <p:txBody>
          <a:bodyPr lIns="94213" tIns="94213" rIns="94213" bIns="94213" anchor="t"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200" b="0" i="0" u="none" strike="noStrike" cap="none">
                <a:solidFill>
                  <a:schemeClr val="dk1"/>
                </a:solidFill>
                <a:latin typeface="Arial"/>
                <a:ea typeface="Arial"/>
                <a:cs typeface="Arial"/>
                <a:sym typeface="Arial"/>
              </a:defRPr>
            </a:lvl2pPr>
            <a:lvl3pPr marL="914400" marR="0" lvl="2" indent="0" algn="l" rtl="0">
              <a:spcBef>
                <a:spcPts val="0"/>
              </a:spcBef>
              <a:buNone/>
              <a:defRPr sz="1200" b="0" i="0" u="none" strike="noStrike" cap="none">
                <a:solidFill>
                  <a:schemeClr val="dk1"/>
                </a:solidFill>
                <a:latin typeface="Arial"/>
                <a:ea typeface="Arial"/>
                <a:cs typeface="Arial"/>
                <a:sym typeface="Arial"/>
              </a:defRPr>
            </a:lvl3pPr>
            <a:lvl4pPr marL="1371600" marR="0" lvl="3" indent="0" algn="l" rtl="0">
              <a:spcBef>
                <a:spcPts val="0"/>
              </a:spcBef>
              <a:buNone/>
              <a:defRPr sz="1200" b="0" i="0" u="none" strike="noStrike" cap="none">
                <a:solidFill>
                  <a:schemeClr val="dk1"/>
                </a:solidFill>
                <a:latin typeface="Arial"/>
                <a:ea typeface="Arial"/>
                <a:cs typeface="Arial"/>
                <a:sym typeface="Arial"/>
              </a:defRPr>
            </a:lvl4pPr>
            <a:lvl5pPr marL="1828800" marR="0" lvl="4" indent="0" algn="l" rtl="0">
              <a:spcBef>
                <a:spcPts val="0"/>
              </a:spcBef>
              <a:buNone/>
              <a:defRPr sz="1200" b="0" i="0" u="none" strike="noStrike" cap="none">
                <a:solidFill>
                  <a:schemeClr val="dk1"/>
                </a:solidFill>
                <a:latin typeface="Arial"/>
                <a:ea typeface="Arial"/>
                <a:cs typeface="Arial"/>
                <a:sym typeface="Arial"/>
              </a:defRPr>
            </a:lvl5pPr>
            <a:lvl6pPr marL="2286000" marR="0" lvl="5" indent="0" algn="l" rtl="0">
              <a:spcBef>
                <a:spcPts val="0"/>
              </a:spcBef>
              <a:buNone/>
              <a:defRPr sz="1200" b="0" i="0" u="none" strike="noStrike" cap="none">
                <a:solidFill>
                  <a:schemeClr val="dk1"/>
                </a:solidFill>
                <a:latin typeface="Arial"/>
                <a:ea typeface="Arial"/>
                <a:cs typeface="Arial"/>
                <a:sym typeface="Arial"/>
              </a:defRPr>
            </a:lvl6pPr>
            <a:lvl7pPr marL="2743200" marR="0" lvl="6" indent="0" algn="l" rtl="0">
              <a:spcBef>
                <a:spcPts val="0"/>
              </a:spcBef>
              <a:buNone/>
              <a:defRPr sz="1200" b="0" i="0" u="none" strike="noStrike" cap="none">
                <a:solidFill>
                  <a:schemeClr val="dk1"/>
                </a:solidFill>
                <a:latin typeface="Arial"/>
                <a:ea typeface="Arial"/>
                <a:cs typeface="Arial"/>
                <a:sym typeface="Arial"/>
              </a:defRPr>
            </a:lvl7pPr>
            <a:lvl8pPr marL="3200400" marR="0" lvl="7" indent="0" algn="l" rtl="0">
              <a:spcBef>
                <a:spcPts val="0"/>
              </a:spcBef>
              <a:buNone/>
              <a:defRPr sz="1200" b="0" i="0" u="none" strike="noStrike" cap="none">
                <a:solidFill>
                  <a:schemeClr val="dk1"/>
                </a:solidFill>
                <a:latin typeface="Arial"/>
                <a:ea typeface="Arial"/>
                <a:cs typeface="Arial"/>
                <a:sym typeface="Arial"/>
              </a:defRPr>
            </a:lvl8pPr>
            <a:lvl9pPr marL="3657600" marR="0" lvl="8" indent="0" algn="l" rtl="0">
              <a:spcBef>
                <a:spcPts val="0"/>
              </a:spcBef>
              <a:buNone/>
              <a:defRPr sz="1200" b="0" i="0" u="none" strike="noStrike" cap="none">
                <a:solidFill>
                  <a:schemeClr val="dk1"/>
                </a:solidFill>
                <a:latin typeface="Arial"/>
                <a:ea typeface="Arial"/>
                <a:cs typeface="Arial"/>
                <a:sym typeface="Arial"/>
              </a:defRPr>
            </a:lvl9pPr>
          </a:lstStyle>
          <a:p>
            <a:endParaRPr/>
          </a:p>
        </p:txBody>
      </p:sp>
      <p:sp>
        <p:nvSpPr>
          <p:cNvPr id="7" name="Shape 7"/>
          <p:cNvSpPr txBox="1">
            <a:spLocks noGrp="1"/>
          </p:cNvSpPr>
          <p:nvPr>
            <p:ph type="ftr" idx="11"/>
          </p:nvPr>
        </p:nvSpPr>
        <p:spPr>
          <a:xfrm>
            <a:off x="1" y="8917422"/>
            <a:ext cx="3077738" cy="469424"/>
          </a:xfrm>
          <a:prstGeom prst="rect">
            <a:avLst/>
          </a:prstGeom>
          <a:noFill/>
          <a:ln>
            <a:noFill/>
          </a:ln>
        </p:spPr>
        <p:txBody>
          <a:bodyPr lIns="94213" tIns="94213" rIns="94213" bIns="94213" anchor="b"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71145" marR="0" lvl="1" indent="0" algn="l" rtl="0">
              <a:spcBef>
                <a:spcPts val="0"/>
              </a:spcBef>
              <a:buNone/>
              <a:defRPr sz="1900" b="0" i="0" u="none" strike="noStrike" cap="none">
                <a:solidFill>
                  <a:schemeClr val="dk1"/>
                </a:solidFill>
                <a:latin typeface="Arial"/>
                <a:ea typeface="Arial"/>
                <a:cs typeface="Arial"/>
                <a:sym typeface="Arial"/>
              </a:defRPr>
            </a:lvl2pPr>
            <a:lvl3pPr marL="942289" marR="0" lvl="2" indent="0" algn="l" rtl="0">
              <a:spcBef>
                <a:spcPts val="0"/>
              </a:spcBef>
              <a:buNone/>
              <a:defRPr sz="1900" b="0" i="0" u="none" strike="noStrike" cap="none">
                <a:solidFill>
                  <a:schemeClr val="dk1"/>
                </a:solidFill>
                <a:latin typeface="Arial"/>
                <a:ea typeface="Arial"/>
                <a:cs typeface="Arial"/>
                <a:sym typeface="Arial"/>
              </a:defRPr>
            </a:lvl3pPr>
            <a:lvl4pPr marL="1413434" marR="0" lvl="3" indent="0" algn="l" rtl="0">
              <a:spcBef>
                <a:spcPts val="0"/>
              </a:spcBef>
              <a:buNone/>
              <a:defRPr sz="1900" b="0" i="0" u="none" strike="noStrike" cap="none">
                <a:solidFill>
                  <a:schemeClr val="dk1"/>
                </a:solidFill>
                <a:latin typeface="Arial"/>
                <a:ea typeface="Arial"/>
                <a:cs typeface="Arial"/>
                <a:sym typeface="Arial"/>
              </a:defRPr>
            </a:lvl4pPr>
            <a:lvl5pPr marL="1884578" marR="0" lvl="4" indent="0" algn="l" rtl="0">
              <a:spcBef>
                <a:spcPts val="0"/>
              </a:spcBef>
              <a:buNone/>
              <a:defRPr sz="1900" b="0" i="0" u="none" strike="noStrike" cap="none">
                <a:solidFill>
                  <a:schemeClr val="dk1"/>
                </a:solidFill>
                <a:latin typeface="Arial"/>
                <a:ea typeface="Arial"/>
                <a:cs typeface="Arial"/>
                <a:sym typeface="Arial"/>
              </a:defRPr>
            </a:lvl5pPr>
            <a:lvl6pPr marL="2355723" marR="0" lvl="5" indent="0" algn="l" rtl="0">
              <a:spcBef>
                <a:spcPts val="0"/>
              </a:spcBef>
              <a:buNone/>
              <a:defRPr sz="1900" b="0" i="0" u="none" strike="noStrike" cap="none">
                <a:solidFill>
                  <a:schemeClr val="dk1"/>
                </a:solidFill>
                <a:latin typeface="Arial"/>
                <a:ea typeface="Arial"/>
                <a:cs typeface="Arial"/>
                <a:sym typeface="Arial"/>
              </a:defRPr>
            </a:lvl6pPr>
            <a:lvl7pPr marL="2826868" marR="0" lvl="6" indent="0" algn="l" rtl="0">
              <a:spcBef>
                <a:spcPts val="0"/>
              </a:spcBef>
              <a:buNone/>
              <a:defRPr sz="1900" b="0" i="0" u="none" strike="noStrike" cap="none">
                <a:solidFill>
                  <a:schemeClr val="dk1"/>
                </a:solidFill>
                <a:latin typeface="Arial"/>
                <a:ea typeface="Arial"/>
                <a:cs typeface="Arial"/>
                <a:sym typeface="Arial"/>
              </a:defRPr>
            </a:lvl7pPr>
            <a:lvl8pPr marL="3298012" marR="0" lvl="7" indent="0" algn="l" rtl="0">
              <a:spcBef>
                <a:spcPts val="0"/>
              </a:spcBef>
              <a:buNone/>
              <a:defRPr sz="1900" b="0" i="0" u="none" strike="noStrike" cap="none">
                <a:solidFill>
                  <a:schemeClr val="dk1"/>
                </a:solidFill>
                <a:latin typeface="Arial"/>
                <a:ea typeface="Arial"/>
                <a:cs typeface="Arial"/>
                <a:sym typeface="Arial"/>
              </a:defRPr>
            </a:lvl8pPr>
            <a:lvl9pPr marL="3769157" marR="0" lvl="8" indent="0" algn="l" rtl="0">
              <a:spcBef>
                <a:spcPts val="0"/>
              </a:spcBef>
              <a:buNone/>
              <a:defRPr sz="1900" b="0" i="0" u="none" strike="noStrike" cap="none">
                <a:solidFill>
                  <a:schemeClr val="dk1"/>
                </a:solidFill>
                <a:latin typeface="Arial"/>
                <a:ea typeface="Arial"/>
                <a:cs typeface="Arial"/>
                <a:sym typeface="Arial"/>
              </a:defRPr>
            </a:lvl9pPr>
          </a:lstStyle>
          <a:p>
            <a:endParaRPr dirty="0"/>
          </a:p>
        </p:txBody>
      </p:sp>
      <p:sp>
        <p:nvSpPr>
          <p:cNvPr id="8" name="Shape 8"/>
          <p:cNvSpPr txBox="1">
            <a:spLocks noGrp="1"/>
          </p:cNvSpPr>
          <p:nvPr>
            <p:ph type="sldNum" idx="12"/>
          </p:nvPr>
        </p:nvSpPr>
        <p:spPr>
          <a:xfrm>
            <a:off x="4023092" y="8917422"/>
            <a:ext cx="3077738" cy="469424"/>
          </a:xfrm>
          <a:prstGeom prst="rect">
            <a:avLst/>
          </a:prstGeom>
          <a:noFill/>
          <a:ln>
            <a:noFill/>
          </a:ln>
        </p:spPr>
        <p:txBody>
          <a:bodyPr lIns="94213" tIns="47094" rIns="94213" bIns="47094" anchor="b" anchorCtr="0">
            <a:noAutofit/>
          </a:bodyPr>
          <a:lstStyle/>
          <a:p>
            <a:pPr algn="r">
              <a:buSzPct val="25000"/>
            </a:pPr>
            <a:fld id="{00000000-1234-1234-1234-123412341234}" type="slidenum">
              <a:rPr lang="en-US" sz="1200" smtClean="0">
                <a:solidFill>
                  <a:schemeClr val="dk1"/>
                </a:solidFill>
              </a:rPr>
              <a:pPr algn="r">
                <a:buSzPct val="25000"/>
              </a:pPr>
              <a:t>‹#›</a:t>
            </a:fld>
            <a:endParaRPr lang="en-US" sz="1200" dirty="0">
              <a:solidFill>
                <a:schemeClr val="dk1"/>
              </a:solidFill>
            </a:endParaRPr>
          </a:p>
        </p:txBody>
      </p:sp>
    </p:spTree>
    <p:extLst>
      <p:ext uri="{BB962C8B-B14F-4D97-AF65-F5344CB8AC3E}">
        <p14:creationId xmlns:p14="http://schemas.microsoft.com/office/powerpoint/2010/main" val="2457102709"/>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a:solidFill>
                  <a:schemeClr val="dk1"/>
                </a:solidFill>
              </a:rPr>
              <a:pPr algn="r">
                <a:buSzPct val="25000"/>
              </a:pPr>
              <a:t>1</a:t>
            </a:fld>
            <a:endParaRPr lang="en-US" sz="1200" dirty="0">
              <a:solidFill>
                <a:schemeClr val="dk1"/>
              </a:solidFill>
            </a:endParaRPr>
          </a:p>
        </p:txBody>
      </p:sp>
    </p:spTree>
    <p:extLst>
      <p:ext uri="{BB962C8B-B14F-4D97-AF65-F5344CB8AC3E}">
        <p14:creationId xmlns:p14="http://schemas.microsoft.com/office/powerpoint/2010/main" val="26794313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10</a:t>
            </a:fld>
            <a:endParaRPr lang="en-US" sz="1200" dirty="0">
              <a:solidFill>
                <a:schemeClr val="dk1"/>
              </a:solidFill>
            </a:endParaRPr>
          </a:p>
        </p:txBody>
      </p:sp>
    </p:spTree>
    <p:extLst>
      <p:ext uri="{BB962C8B-B14F-4D97-AF65-F5344CB8AC3E}">
        <p14:creationId xmlns:p14="http://schemas.microsoft.com/office/powerpoint/2010/main" val="2546267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11</a:t>
            </a:fld>
            <a:endParaRPr lang="en-US" sz="1200" dirty="0">
              <a:solidFill>
                <a:schemeClr val="dk1"/>
              </a:solidFill>
            </a:endParaRPr>
          </a:p>
        </p:txBody>
      </p:sp>
    </p:spTree>
    <p:extLst>
      <p:ext uri="{BB962C8B-B14F-4D97-AF65-F5344CB8AC3E}">
        <p14:creationId xmlns:p14="http://schemas.microsoft.com/office/powerpoint/2010/main" val="35063153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12</a:t>
            </a:fld>
            <a:endParaRPr lang="en-US" sz="1200" dirty="0">
              <a:solidFill>
                <a:schemeClr val="dk1"/>
              </a:solidFill>
            </a:endParaRPr>
          </a:p>
        </p:txBody>
      </p:sp>
    </p:spTree>
    <p:extLst>
      <p:ext uri="{BB962C8B-B14F-4D97-AF65-F5344CB8AC3E}">
        <p14:creationId xmlns:p14="http://schemas.microsoft.com/office/powerpoint/2010/main" val="41513299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13</a:t>
            </a:fld>
            <a:endParaRPr lang="en-US" sz="1200" dirty="0">
              <a:solidFill>
                <a:schemeClr val="dk1"/>
              </a:solidFill>
            </a:endParaRPr>
          </a:p>
        </p:txBody>
      </p:sp>
    </p:spTree>
    <p:extLst>
      <p:ext uri="{BB962C8B-B14F-4D97-AF65-F5344CB8AC3E}">
        <p14:creationId xmlns:p14="http://schemas.microsoft.com/office/powerpoint/2010/main" val="25588854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14</a:t>
            </a:fld>
            <a:endParaRPr lang="en-US" sz="1200" dirty="0">
              <a:solidFill>
                <a:schemeClr val="dk1"/>
              </a:solidFill>
            </a:endParaRPr>
          </a:p>
        </p:txBody>
      </p:sp>
    </p:spTree>
    <p:extLst>
      <p:ext uri="{BB962C8B-B14F-4D97-AF65-F5344CB8AC3E}">
        <p14:creationId xmlns:p14="http://schemas.microsoft.com/office/powerpoint/2010/main" val="15276182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15</a:t>
            </a:fld>
            <a:endParaRPr lang="en-US" sz="1200" dirty="0">
              <a:solidFill>
                <a:schemeClr val="dk1"/>
              </a:solidFill>
            </a:endParaRPr>
          </a:p>
        </p:txBody>
      </p:sp>
    </p:spTree>
    <p:extLst>
      <p:ext uri="{BB962C8B-B14F-4D97-AF65-F5344CB8AC3E}">
        <p14:creationId xmlns:p14="http://schemas.microsoft.com/office/powerpoint/2010/main" val="4979106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16</a:t>
            </a:fld>
            <a:endParaRPr lang="en-US" sz="1200" dirty="0">
              <a:solidFill>
                <a:schemeClr val="dk1"/>
              </a:solidFill>
            </a:endParaRPr>
          </a:p>
        </p:txBody>
      </p:sp>
    </p:spTree>
    <p:extLst>
      <p:ext uri="{BB962C8B-B14F-4D97-AF65-F5344CB8AC3E}">
        <p14:creationId xmlns:p14="http://schemas.microsoft.com/office/powerpoint/2010/main" val="12645215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17</a:t>
            </a:fld>
            <a:endParaRPr lang="en-US" sz="1200" dirty="0">
              <a:solidFill>
                <a:schemeClr val="dk1"/>
              </a:solidFill>
            </a:endParaRPr>
          </a:p>
        </p:txBody>
      </p:sp>
    </p:spTree>
    <p:extLst>
      <p:ext uri="{BB962C8B-B14F-4D97-AF65-F5344CB8AC3E}">
        <p14:creationId xmlns:p14="http://schemas.microsoft.com/office/powerpoint/2010/main" val="14187363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18</a:t>
            </a:fld>
            <a:endParaRPr lang="en-US" sz="1200" dirty="0">
              <a:solidFill>
                <a:schemeClr val="dk1"/>
              </a:solidFill>
            </a:endParaRPr>
          </a:p>
        </p:txBody>
      </p:sp>
    </p:spTree>
    <p:extLst>
      <p:ext uri="{BB962C8B-B14F-4D97-AF65-F5344CB8AC3E}">
        <p14:creationId xmlns:p14="http://schemas.microsoft.com/office/powerpoint/2010/main" val="4342663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19</a:t>
            </a:fld>
            <a:endParaRPr lang="en-US" sz="1200" dirty="0">
              <a:solidFill>
                <a:schemeClr val="dk1"/>
              </a:solidFill>
            </a:endParaRPr>
          </a:p>
        </p:txBody>
      </p:sp>
    </p:spTree>
    <p:extLst>
      <p:ext uri="{BB962C8B-B14F-4D97-AF65-F5344CB8AC3E}">
        <p14:creationId xmlns:p14="http://schemas.microsoft.com/office/powerpoint/2010/main" val="12947274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2</a:t>
            </a:fld>
            <a:endParaRPr lang="en-US" sz="1200" dirty="0">
              <a:solidFill>
                <a:schemeClr val="dk1"/>
              </a:solidFill>
            </a:endParaRPr>
          </a:p>
        </p:txBody>
      </p:sp>
    </p:spTree>
    <p:extLst>
      <p:ext uri="{BB962C8B-B14F-4D97-AF65-F5344CB8AC3E}">
        <p14:creationId xmlns:p14="http://schemas.microsoft.com/office/powerpoint/2010/main" val="36307985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20</a:t>
            </a:fld>
            <a:endParaRPr lang="en-US" sz="1200" dirty="0">
              <a:solidFill>
                <a:schemeClr val="dk1"/>
              </a:solidFill>
            </a:endParaRPr>
          </a:p>
        </p:txBody>
      </p:sp>
    </p:spTree>
    <p:extLst>
      <p:ext uri="{BB962C8B-B14F-4D97-AF65-F5344CB8AC3E}">
        <p14:creationId xmlns:p14="http://schemas.microsoft.com/office/powerpoint/2010/main" val="31552053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21</a:t>
            </a:fld>
            <a:endParaRPr lang="en-US" sz="1200" dirty="0">
              <a:solidFill>
                <a:schemeClr val="dk1"/>
              </a:solidFill>
            </a:endParaRPr>
          </a:p>
        </p:txBody>
      </p:sp>
    </p:spTree>
    <p:extLst>
      <p:ext uri="{BB962C8B-B14F-4D97-AF65-F5344CB8AC3E}">
        <p14:creationId xmlns:p14="http://schemas.microsoft.com/office/powerpoint/2010/main" val="16773746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22</a:t>
            </a:fld>
            <a:endParaRPr lang="en-US" sz="1200" dirty="0">
              <a:solidFill>
                <a:schemeClr val="dk1"/>
              </a:solidFill>
            </a:endParaRPr>
          </a:p>
        </p:txBody>
      </p:sp>
    </p:spTree>
    <p:extLst>
      <p:ext uri="{BB962C8B-B14F-4D97-AF65-F5344CB8AC3E}">
        <p14:creationId xmlns:p14="http://schemas.microsoft.com/office/powerpoint/2010/main" val="15824414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23</a:t>
            </a:fld>
            <a:endParaRPr lang="en-US" sz="1200" dirty="0">
              <a:solidFill>
                <a:schemeClr val="dk1"/>
              </a:solidFill>
            </a:endParaRPr>
          </a:p>
        </p:txBody>
      </p:sp>
    </p:spTree>
    <p:extLst>
      <p:ext uri="{BB962C8B-B14F-4D97-AF65-F5344CB8AC3E}">
        <p14:creationId xmlns:p14="http://schemas.microsoft.com/office/powerpoint/2010/main" val="105831817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24</a:t>
            </a:fld>
            <a:endParaRPr lang="en-US" sz="1200" dirty="0">
              <a:solidFill>
                <a:schemeClr val="dk1"/>
              </a:solidFill>
            </a:endParaRPr>
          </a:p>
        </p:txBody>
      </p:sp>
    </p:spTree>
    <p:extLst>
      <p:ext uri="{BB962C8B-B14F-4D97-AF65-F5344CB8AC3E}">
        <p14:creationId xmlns:p14="http://schemas.microsoft.com/office/powerpoint/2010/main" val="321301279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25</a:t>
            </a:fld>
            <a:endParaRPr lang="en-US" sz="1200" dirty="0">
              <a:solidFill>
                <a:schemeClr val="dk1"/>
              </a:solidFill>
            </a:endParaRPr>
          </a:p>
        </p:txBody>
      </p:sp>
    </p:spTree>
    <p:extLst>
      <p:ext uri="{BB962C8B-B14F-4D97-AF65-F5344CB8AC3E}">
        <p14:creationId xmlns:p14="http://schemas.microsoft.com/office/powerpoint/2010/main" val="98033143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26</a:t>
            </a:fld>
            <a:endParaRPr lang="en-US" sz="1200" dirty="0">
              <a:solidFill>
                <a:schemeClr val="dk1"/>
              </a:solidFill>
            </a:endParaRPr>
          </a:p>
        </p:txBody>
      </p:sp>
    </p:spTree>
    <p:extLst>
      <p:ext uri="{BB962C8B-B14F-4D97-AF65-F5344CB8AC3E}">
        <p14:creationId xmlns:p14="http://schemas.microsoft.com/office/powerpoint/2010/main" val="116513901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27</a:t>
            </a:fld>
            <a:endParaRPr lang="en-US" sz="1200" dirty="0">
              <a:solidFill>
                <a:schemeClr val="dk1"/>
              </a:solidFill>
            </a:endParaRPr>
          </a:p>
        </p:txBody>
      </p:sp>
    </p:spTree>
    <p:extLst>
      <p:ext uri="{BB962C8B-B14F-4D97-AF65-F5344CB8AC3E}">
        <p14:creationId xmlns:p14="http://schemas.microsoft.com/office/powerpoint/2010/main" val="296424097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28</a:t>
            </a:fld>
            <a:endParaRPr lang="en-US" sz="1200" dirty="0">
              <a:solidFill>
                <a:schemeClr val="dk1"/>
              </a:solidFill>
            </a:endParaRPr>
          </a:p>
        </p:txBody>
      </p:sp>
    </p:spTree>
    <p:extLst>
      <p:ext uri="{BB962C8B-B14F-4D97-AF65-F5344CB8AC3E}">
        <p14:creationId xmlns:p14="http://schemas.microsoft.com/office/powerpoint/2010/main" val="22996413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29</a:t>
            </a:fld>
            <a:endParaRPr lang="en-US" sz="1200" dirty="0">
              <a:solidFill>
                <a:schemeClr val="dk1"/>
              </a:solidFill>
            </a:endParaRPr>
          </a:p>
        </p:txBody>
      </p:sp>
    </p:spTree>
    <p:extLst>
      <p:ext uri="{BB962C8B-B14F-4D97-AF65-F5344CB8AC3E}">
        <p14:creationId xmlns:p14="http://schemas.microsoft.com/office/powerpoint/2010/main" val="42504037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3</a:t>
            </a:fld>
            <a:endParaRPr lang="en-US" sz="1200" dirty="0">
              <a:solidFill>
                <a:schemeClr val="dk1"/>
              </a:solidFill>
            </a:endParaRPr>
          </a:p>
        </p:txBody>
      </p:sp>
    </p:spTree>
    <p:extLst>
      <p:ext uri="{BB962C8B-B14F-4D97-AF65-F5344CB8AC3E}">
        <p14:creationId xmlns:p14="http://schemas.microsoft.com/office/powerpoint/2010/main" val="270567383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30</a:t>
            </a:fld>
            <a:endParaRPr lang="en-US" sz="1200" dirty="0">
              <a:solidFill>
                <a:schemeClr val="dk1"/>
              </a:solidFill>
            </a:endParaRPr>
          </a:p>
        </p:txBody>
      </p:sp>
    </p:spTree>
    <p:extLst>
      <p:ext uri="{BB962C8B-B14F-4D97-AF65-F5344CB8AC3E}">
        <p14:creationId xmlns:p14="http://schemas.microsoft.com/office/powerpoint/2010/main" val="241040490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31</a:t>
            </a:fld>
            <a:endParaRPr lang="en-US" sz="1200" dirty="0">
              <a:solidFill>
                <a:schemeClr val="dk1"/>
              </a:solidFill>
            </a:endParaRPr>
          </a:p>
        </p:txBody>
      </p:sp>
    </p:spTree>
    <p:extLst>
      <p:ext uri="{BB962C8B-B14F-4D97-AF65-F5344CB8AC3E}">
        <p14:creationId xmlns:p14="http://schemas.microsoft.com/office/powerpoint/2010/main" val="27555583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32</a:t>
            </a:fld>
            <a:endParaRPr lang="en-US" sz="1200" dirty="0">
              <a:solidFill>
                <a:schemeClr val="dk1"/>
              </a:solidFill>
            </a:endParaRPr>
          </a:p>
        </p:txBody>
      </p:sp>
    </p:spTree>
    <p:extLst>
      <p:ext uri="{BB962C8B-B14F-4D97-AF65-F5344CB8AC3E}">
        <p14:creationId xmlns:p14="http://schemas.microsoft.com/office/powerpoint/2010/main" val="401619805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33</a:t>
            </a:fld>
            <a:endParaRPr lang="en-US" sz="1200" dirty="0">
              <a:solidFill>
                <a:schemeClr val="dk1"/>
              </a:solidFill>
            </a:endParaRPr>
          </a:p>
        </p:txBody>
      </p:sp>
    </p:spTree>
    <p:extLst>
      <p:ext uri="{BB962C8B-B14F-4D97-AF65-F5344CB8AC3E}">
        <p14:creationId xmlns:p14="http://schemas.microsoft.com/office/powerpoint/2010/main" val="123291897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34</a:t>
            </a:fld>
            <a:endParaRPr lang="en-US" sz="1200" dirty="0">
              <a:solidFill>
                <a:schemeClr val="dk1"/>
              </a:solidFill>
            </a:endParaRPr>
          </a:p>
        </p:txBody>
      </p:sp>
    </p:spTree>
    <p:extLst>
      <p:ext uri="{BB962C8B-B14F-4D97-AF65-F5344CB8AC3E}">
        <p14:creationId xmlns:p14="http://schemas.microsoft.com/office/powerpoint/2010/main" val="383495458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35</a:t>
            </a:fld>
            <a:endParaRPr lang="en-US" sz="1200" dirty="0">
              <a:solidFill>
                <a:schemeClr val="dk1"/>
              </a:solidFill>
            </a:endParaRPr>
          </a:p>
        </p:txBody>
      </p:sp>
    </p:spTree>
    <p:extLst>
      <p:ext uri="{BB962C8B-B14F-4D97-AF65-F5344CB8AC3E}">
        <p14:creationId xmlns:p14="http://schemas.microsoft.com/office/powerpoint/2010/main" val="7055977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36</a:t>
            </a:fld>
            <a:endParaRPr lang="en-US" sz="1200" dirty="0">
              <a:solidFill>
                <a:schemeClr val="dk1"/>
              </a:solidFill>
            </a:endParaRPr>
          </a:p>
        </p:txBody>
      </p:sp>
    </p:spTree>
    <p:extLst>
      <p:ext uri="{BB962C8B-B14F-4D97-AF65-F5344CB8AC3E}">
        <p14:creationId xmlns:p14="http://schemas.microsoft.com/office/powerpoint/2010/main" val="92671534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37</a:t>
            </a:fld>
            <a:endParaRPr lang="en-US" sz="1200" dirty="0">
              <a:solidFill>
                <a:schemeClr val="dk1"/>
              </a:solidFill>
            </a:endParaRPr>
          </a:p>
        </p:txBody>
      </p:sp>
    </p:spTree>
    <p:extLst>
      <p:ext uri="{BB962C8B-B14F-4D97-AF65-F5344CB8AC3E}">
        <p14:creationId xmlns:p14="http://schemas.microsoft.com/office/powerpoint/2010/main" val="129410734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38</a:t>
            </a:fld>
            <a:endParaRPr lang="en-US" sz="1200" dirty="0">
              <a:solidFill>
                <a:schemeClr val="dk1"/>
              </a:solidFill>
            </a:endParaRPr>
          </a:p>
        </p:txBody>
      </p:sp>
    </p:spTree>
    <p:extLst>
      <p:ext uri="{BB962C8B-B14F-4D97-AF65-F5344CB8AC3E}">
        <p14:creationId xmlns:p14="http://schemas.microsoft.com/office/powerpoint/2010/main" val="215231597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39</a:t>
            </a:fld>
            <a:endParaRPr lang="en-US" sz="1200" dirty="0">
              <a:solidFill>
                <a:schemeClr val="dk1"/>
              </a:solidFill>
            </a:endParaRPr>
          </a:p>
        </p:txBody>
      </p:sp>
    </p:spTree>
    <p:extLst>
      <p:ext uri="{BB962C8B-B14F-4D97-AF65-F5344CB8AC3E}">
        <p14:creationId xmlns:p14="http://schemas.microsoft.com/office/powerpoint/2010/main" val="41867443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4</a:t>
            </a:fld>
            <a:endParaRPr lang="en-US" sz="1200" dirty="0">
              <a:solidFill>
                <a:schemeClr val="dk1"/>
              </a:solidFill>
            </a:endParaRPr>
          </a:p>
        </p:txBody>
      </p:sp>
    </p:spTree>
    <p:extLst>
      <p:ext uri="{BB962C8B-B14F-4D97-AF65-F5344CB8AC3E}">
        <p14:creationId xmlns:p14="http://schemas.microsoft.com/office/powerpoint/2010/main" val="232456827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40</a:t>
            </a:fld>
            <a:endParaRPr lang="en-US" sz="1200" dirty="0">
              <a:solidFill>
                <a:schemeClr val="dk1"/>
              </a:solidFill>
            </a:endParaRPr>
          </a:p>
        </p:txBody>
      </p:sp>
    </p:spTree>
    <p:extLst>
      <p:ext uri="{BB962C8B-B14F-4D97-AF65-F5344CB8AC3E}">
        <p14:creationId xmlns:p14="http://schemas.microsoft.com/office/powerpoint/2010/main" val="155794288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41</a:t>
            </a:fld>
            <a:endParaRPr lang="en-US" sz="1200" dirty="0">
              <a:solidFill>
                <a:schemeClr val="dk1"/>
              </a:solidFill>
            </a:endParaRPr>
          </a:p>
        </p:txBody>
      </p:sp>
    </p:spTree>
    <p:extLst>
      <p:ext uri="{BB962C8B-B14F-4D97-AF65-F5344CB8AC3E}">
        <p14:creationId xmlns:p14="http://schemas.microsoft.com/office/powerpoint/2010/main" val="409137779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42</a:t>
            </a:fld>
            <a:endParaRPr lang="en-US" sz="1200" dirty="0">
              <a:solidFill>
                <a:schemeClr val="dk1"/>
              </a:solidFill>
            </a:endParaRPr>
          </a:p>
        </p:txBody>
      </p:sp>
    </p:spTree>
    <p:extLst>
      <p:ext uri="{BB962C8B-B14F-4D97-AF65-F5344CB8AC3E}">
        <p14:creationId xmlns:p14="http://schemas.microsoft.com/office/powerpoint/2010/main" val="324069850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43</a:t>
            </a:fld>
            <a:endParaRPr lang="en-US" sz="1200" dirty="0">
              <a:solidFill>
                <a:schemeClr val="dk1"/>
              </a:solidFill>
            </a:endParaRPr>
          </a:p>
        </p:txBody>
      </p:sp>
    </p:spTree>
    <p:extLst>
      <p:ext uri="{BB962C8B-B14F-4D97-AF65-F5344CB8AC3E}">
        <p14:creationId xmlns:p14="http://schemas.microsoft.com/office/powerpoint/2010/main" val="247587044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44</a:t>
            </a:fld>
            <a:endParaRPr lang="en-US" sz="1200" dirty="0">
              <a:solidFill>
                <a:schemeClr val="dk1"/>
              </a:solidFill>
            </a:endParaRPr>
          </a:p>
        </p:txBody>
      </p:sp>
    </p:spTree>
    <p:extLst>
      <p:ext uri="{BB962C8B-B14F-4D97-AF65-F5344CB8AC3E}">
        <p14:creationId xmlns:p14="http://schemas.microsoft.com/office/powerpoint/2010/main" val="388257760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45</a:t>
            </a:fld>
            <a:endParaRPr lang="en-US" sz="1200" dirty="0">
              <a:solidFill>
                <a:schemeClr val="dk1"/>
              </a:solidFill>
            </a:endParaRPr>
          </a:p>
        </p:txBody>
      </p:sp>
    </p:spTree>
    <p:extLst>
      <p:ext uri="{BB962C8B-B14F-4D97-AF65-F5344CB8AC3E}">
        <p14:creationId xmlns:p14="http://schemas.microsoft.com/office/powerpoint/2010/main" val="283465727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46</a:t>
            </a:fld>
            <a:endParaRPr lang="en-US" sz="1200" dirty="0">
              <a:solidFill>
                <a:schemeClr val="dk1"/>
              </a:solidFill>
            </a:endParaRPr>
          </a:p>
        </p:txBody>
      </p:sp>
    </p:spTree>
    <p:extLst>
      <p:ext uri="{BB962C8B-B14F-4D97-AF65-F5344CB8AC3E}">
        <p14:creationId xmlns:p14="http://schemas.microsoft.com/office/powerpoint/2010/main" val="292851868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47</a:t>
            </a:fld>
            <a:endParaRPr lang="en-US" sz="1200" dirty="0">
              <a:solidFill>
                <a:schemeClr val="dk1"/>
              </a:solidFill>
            </a:endParaRPr>
          </a:p>
        </p:txBody>
      </p:sp>
    </p:spTree>
    <p:extLst>
      <p:ext uri="{BB962C8B-B14F-4D97-AF65-F5344CB8AC3E}">
        <p14:creationId xmlns:p14="http://schemas.microsoft.com/office/powerpoint/2010/main" val="190599151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48</a:t>
            </a:fld>
            <a:endParaRPr lang="en-US" sz="1200" dirty="0">
              <a:solidFill>
                <a:schemeClr val="dk1"/>
              </a:solidFill>
            </a:endParaRPr>
          </a:p>
        </p:txBody>
      </p:sp>
    </p:spTree>
    <p:extLst>
      <p:ext uri="{BB962C8B-B14F-4D97-AF65-F5344CB8AC3E}">
        <p14:creationId xmlns:p14="http://schemas.microsoft.com/office/powerpoint/2010/main" val="410650783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Shape 381"/>
          <p:cNvSpPr>
            <a:spLocks noGrp="1" noRot="1" noChangeAspect="1"/>
          </p:cNvSpPr>
          <p:nvPr>
            <p:ph type="sldImg" idx="2"/>
          </p:nvPr>
        </p:nvSpPr>
        <p:spPr>
          <a:xfrm>
            <a:off x="1204913" y="704850"/>
            <a:ext cx="4692650" cy="3519488"/>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2" name="Shape 382"/>
          <p:cNvSpPr txBox="1">
            <a:spLocks noGrp="1"/>
          </p:cNvSpPr>
          <p:nvPr>
            <p:ph type="body" idx="1"/>
          </p:nvPr>
        </p:nvSpPr>
        <p:spPr>
          <a:xfrm>
            <a:off x="710248" y="4459526"/>
            <a:ext cx="5681980" cy="4224814"/>
          </a:xfrm>
          <a:prstGeom prst="rect">
            <a:avLst/>
          </a:prstGeom>
        </p:spPr>
        <p:txBody>
          <a:bodyPr lIns="94213" tIns="94213" rIns="94213" bIns="94213" anchor="t" anchorCtr="0">
            <a:noAutofit/>
          </a:bodyPr>
          <a:lstStyle/>
          <a:p>
            <a:endParaRPr dirty="0"/>
          </a:p>
        </p:txBody>
      </p:sp>
      <p:sp>
        <p:nvSpPr>
          <p:cNvPr id="383" name="Shape 383"/>
          <p:cNvSpPr txBox="1">
            <a:spLocks noGrp="1"/>
          </p:cNvSpPr>
          <p:nvPr>
            <p:ph type="sldNum" idx="12"/>
          </p:nvPr>
        </p:nvSpPr>
        <p:spPr>
          <a:xfrm>
            <a:off x="4023091" y="8917422"/>
            <a:ext cx="3077739" cy="469424"/>
          </a:xfrm>
          <a:prstGeom prst="rect">
            <a:avLst/>
          </a:prstGeom>
        </p:spPr>
        <p:txBody>
          <a:bodyPr lIns="94213" tIns="47094" rIns="94213" bIns="47094" anchor="b" anchorCtr="0">
            <a:noAutofit/>
          </a:bodyPr>
          <a:lstStyle/>
          <a:p>
            <a:pPr>
              <a:buClr>
                <a:srgbClr val="000000"/>
              </a:buClr>
              <a:buSzPct val="25000"/>
            </a:pPr>
            <a:fld id="{00000000-1234-1234-1234-123412341234}" type="slidenum">
              <a:rPr lang="en-US"/>
              <a:pPr>
                <a:buClr>
                  <a:srgbClr val="000000"/>
                </a:buClr>
                <a:buSzPct val="25000"/>
              </a:pPr>
              <a:t>87</a:t>
            </a:fld>
            <a:endParaRPr lang="en-US" dirty="0"/>
          </a:p>
        </p:txBody>
      </p:sp>
    </p:spTree>
    <p:extLst>
      <p:ext uri="{BB962C8B-B14F-4D97-AF65-F5344CB8AC3E}">
        <p14:creationId xmlns:p14="http://schemas.microsoft.com/office/powerpoint/2010/main" val="22363505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5</a:t>
            </a:fld>
            <a:endParaRPr lang="en-US" sz="1200" dirty="0">
              <a:solidFill>
                <a:schemeClr val="dk1"/>
              </a:solidFill>
            </a:endParaRPr>
          </a:p>
        </p:txBody>
      </p:sp>
    </p:spTree>
    <p:extLst>
      <p:ext uri="{BB962C8B-B14F-4D97-AF65-F5344CB8AC3E}">
        <p14:creationId xmlns:p14="http://schemas.microsoft.com/office/powerpoint/2010/main" val="42304325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6</a:t>
            </a:fld>
            <a:endParaRPr lang="en-US" sz="1200" dirty="0">
              <a:solidFill>
                <a:schemeClr val="dk1"/>
              </a:solidFill>
            </a:endParaRPr>
          </a:p>
        </p:txBody>
      </p:sp>
    </p:spTree>
    <p:extLst>
      <p:ext uri="{BB962C8B-B14F-4D97-AF65-F5344CB8AC3E}">
        <p14:creationId xmlns:p14="http://schemas.microsoft.com/office/powerpoint/2010/main" val="2303795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7</a:t>
            </a:fld>
            <a:endParaRPr lang="en-US" sz="1200" dirty="0">
              <a:solidFill>
                <a:schemeClr val="dk1"/>
              </a:solidFill>
            </a:endParaRPr>
          </a:p>
        </p:txBody>
      </p:sp>
    </p:spTree>
    <p:extLst>
      <p:ext uri="{BB962C8B-B14F-4D97-AF65-F5344CB8AC3E}">
        <p14:creationId xmlns:p14="http://schemas.microsoft.com/office/powerpoint/2010/main" val="37096220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8</a:t>
            </a:fld>
            <a:endParaRPr lang="en-US" sz="1200" dirty="0">
              <a:solidFill>
                <a:schemeClr val="dk1"/>
              </a:solidFill>
            </a:endParaRPr>
          </a:p>
        </p:txBody>
      </p:sp>
    </p:spTree>
    <p:extLst>
      <p:ext uri="{BB962C8B-B14F-4D97-AF65-F5344CB8AC3E}">
        <p14:creationId xmlns:p14="http://schemas.microsoft.com/office/powerpoint/2010/main" val="27974122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rPr>
              <a:pPr algn="r">
                <a:buSzPct val="25000"/>
              </a:pPr>
              <a:t>9</a:t>
            </a:fld>
            <a:endParaRPr lang="en-US" sz="1200" dirty="0">
              <a:solidFill>
                <a:schemeClr val="dk1"/>
              </a:solidFill>
            </a:endParaRPr>
          </a:p>
        </p:txBody>
      </p:sp>
    </p:spTree>
    <p:extLst>
      <p:ext uri="{BB962C8B-B14F-4D97-AF65-F5344CB8AC3E}">
        <p14:creationId xmlns:p14="http://schemas.microsoft.com/office/powerpoint/2010/main" val="2307519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Shape 17"/>
        <p:cNvGrpSpPr/>
        <p:nvPr/>
      </p:nvGrpSpPr>
      <p:grpSpPr>
        <a:xfrm>
          <a:off x="0" y="0"/>
          <a:ext cx="0" cy="0"/>
          <a:chOff x="0" y="0"/>
          <a:chExt cx="0" cy="0"/>
        </a:xfrm>
      </p:grpSpPr>
      <p:sp>
        <p:nvSpPr>
          <p:cNvPr id="18" name="Shape 18"/>
          <p:cNvSpPr/>
          <p:nvPr/>
        </p:nvSpPr>
        <p:spPr>
          <a:xfrm>
            <a:off x="0" y="0"/>
            <a:ext cx="9144000" cy="3886200"/>
          </a:xfrm>
          <a:prstGeom prst="rect">
            <a:avLst/>
          </a:prstGeom>
          <a:solidFill>
            <a:srgbClr val="007FA3"/>
          </a:solidFill>
          <a:ln w="25400" cap="flat" cmpd="sng">
            <a:solidFill>
              <a:srgbClr val="007FA3"/>
            </a:solidFill>
            <a:prstDash val="solid"/>
            <a:round/>
            <a:headEnd type="none" w="med" len="med"/>
            <a:tailEnd type="none" w="med" len="med"/>
          </a:ln>
        </p:spPr>
        <p:txBody>
          <a:bodyPr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rgbClr val="FFFFFF"/>
              </a:solidFill>
              <a:effectLst/>
              <a:uLnTx/>
              <a:uFillTx/>
              <a:latin typeface="Arial"/>
              <a:ea typeface="Arial"/>
              <a:cs typeface="Arial"/>
              <a:sym typeface="Arial"/>
            </a:endParaRPr>
          </a:p>
        </p:txBody>
      </p:sp>
      <p:sp>
        <p:nvSpPr>
          <p:cNvPr id="19" name="Shape 19"/>
          <p:cNvSpPr txBox="1">
            <a:spLocks noGrp="1"/>
          </p:cNvSpPr>
          <p:nvPr>
            <p:ph type="ctrTitle"/>
          </p:nvPr>
        </p:nvSpPr>
        <p:spPr>
          <a:xfrm>
            <a:off x="685800" y="762000"/>
            <a:ext cx="7772400" cy="2838451"/>
          </a:xfrm>
          <a:prstGeom prst="rect">
            <a:avLst/>
          </a:prstGeom>
          <a:noFill/>
          <a:ln>
            <a:noFill/>
          </a:ln>
        </p:spPr>
        <p:txBody>
          <a:bodyPr lIns="91425" tIns="91425" rIns="91425" bIns="91425" anchor="b" anchorCtr="0"/>
          <a:lstStyle>
            <a:lvl1pPr marL="0" marR="0" lvl="0" indent="0" algn="l" rtl="0">
              <a:lnSpc>
                <a:spcPct val="100000"/>
              </a:lnSpc>
              <a:spcBef>
                <a:spcPts val="0"/>
              </a:spcBef>
              <a:buClr>
                <a:schemeClr val="lt1"/>
              </a:buClr>
              <a:buFont typeface="Times New Roman"/>
              <a:buNone/>
              <a:defRPr sz="3600" b="1" i="0" u="none" strike="noStrike" cap="none">
                <a:solidFill>
                  <a:schemeClr val="lt1"/>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0" name="Shape 20"/>
          <p:cNvSpPr txBox="1">
            <a:spLocks noGrp="1"/>
          </p:cNvSpPr>
          <p:nvPr>
            <p:ph type="subTitle" idx="1"/>
          </p:nvPr>
        </p:nvSpPr>
        <p:spPr>
          <a:xfrm>
            <a:off x="674687" y="3962400"/>
            <a:ext cx="7794625" cy="175260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400" b="0" i="0" u="none" strike="noStrike" cap="none">
                <a:solidFill>
                  <a:schemeClr val="dk1"/>
                </a:solidFill>
                <a:latin typeface="Arial"/>
                <a:ea typeface="Arial"/>
                <a:cs typeface="Arial"/>
                <a:sym typeface="Arial"/>
              </a:defRPr>
            </a:lvl1pPr>
            <a:lvl2pPr marL="457200" marR="0" lvl="1"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2pPr>
            <a:lvl3pPr marL="914400" marR="0" lvl="2" indent="0" algn="ctr" rtl="0">
              <a:spcBef>
                <a:spcPts val="600"/>
              </a:spcBef>
              <a:buClr>
                <a:srgbClr val="007FA3"/>
              </a:buClr>
              <a:buFont typeface="Noto Sans Symbols"/>
              <a:buNone/>
              <a:defRPr sz="1600" b="0" i="0" u="none" strike="noStrike" cap="none">
                <a:solidFill>
                  <a:srgbClr val="888888"/>
                </a:solidFill>
                <a:latin typeface="Arial"/>
                <a:ea typeface="Arial"/>
                <a:cs typeface="Arial"/>
                <a:sym typeface="Arial"/>
              </a:defRPr>
            </a:lvl3pPr>
            <a:lvl4pPr marL="1371600" marR="0" lvl="3"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4pPr>
            <a:lvl5pPr marL="1828800" marR="0" lvl="4"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5pPr>
            <a:lvl6pPr marL="2286000" marR="0" lvl="5"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6pPr>
            <a:lvl7pPr marL="2743200" marR="0" lvl="6"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7pPr>
            <a:lvl8pPr marL="3200400" marR="0" lvl="7"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8pPr>
            <a:lvl9pPr marL="3657600" marR="0" lvl="8"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9pPr>
          </a:lstStyle>
          <a:p>
            <a:endParaRPr dirty="0"/>
          </a:p>
        </p:txBody>
      </p:sp>
      <p:sp>
        <p:nvSpPr>
          <p:cNvPr id="21" name="Shape 21"/>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00" b="0" i="0" u="none" strike="noStrike" kern="0" cap="none" spc="0" normalizeH="0" baseline="0" noProof="0" dirty="0">
              <a:ln>
                <a:noFill/>
              </a:ln>
              <a:solidFill>
                <a:srgbClr val="000000"/>
              </a:solidFill>
              <a:effectLst/>
              <a:uLnTx/>
              <a:uFillTx/>
              <a:latin typeface="Arial"/>
              <a:cs typeface="Arial"/>
              <a:sym typeface="Arial"/>
            </a:endParaRPr>
          </a:p>
        </p:txBody>
      </p:sp>
      <p:sp>
        <p:nvSpPr>
          <p:cNvPr id="22" name="Shape 22"/>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sz="900" b="0" i="0" u="none" strike="noStrike" kern="0" cap="none" spc="0" normalizeH="0" baseline="0" noProof="0" dirty="0">
              <a:ln>
                <a:noFill/>
              </a:ln>
              <a:solidFill>
                <a:srgbClr val="FFFFFF"/>
              </a:solidFill>
              <a:effectLst/>
              <a:uLnTx/>
              <a:uFillTx/>
              <a:latin typeface="Arial"/>
              <a:cs typeface="Arial"/>
              <a:sym typeface="Arial"/>
            </a:endParaRPr>
          </a:p>
        </p:txBody>
      </p:sp>
      <p:sp>
        <p:nvSpPr>
          <p:cNvPr id="23" name="Shape 23"/>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defTabSz="914400" rtl="0" eaLnBrk="1" fontAlgn="auto" latinLnBrk="0" hangingPunct="1">
              <a:lnSpc>
                <a:spcPct val="100000"/>
              </a:lnSpc>
              <a:spcBef>
                <a:spcPts val="0"/>
              </a:spcBef>
              <a:spcAft>
                <a:spcPts val="0"/>
              </a:spcAft>
              <a:buClrTx/>
              <a:buSzPct val="25000"/>
              <a:buFontTx/>
              <a:buNone/>
              <a:tabLst/>
              <a:defRPr/>
            </a:pPr>
            <a:fld id="{00000000-1234-1234-1234-123412341234}" type="slidenum">
              <a:rPr kumimoji="0" lang="en-US" sz="900" b="0" i="0" u="none" strike="noStrike" kern="0" cap="none" spc="0" normalizeH="0" baseline="0" noProof="0">
                <a:ln>
                  <a:noFill/>
                </a:ln>
                <a:solidFill>
                  <a:srgbClr val="FFFFFF"/>
                </a:solidFill>
                <a:effectLst/>
                <a:uLnTx/>
                <a:uFillTx/>
                <a:latin typeface="Arial"/>
                <a:ea typeface="Arial"/>
                <a:cs typeface="Arial"/>
                <a:sym typeface="Arial"/>
              </a:rPr>
              <a:pPr marL="0" marR="0" lvl="0" indent="0" algn="r" defTabSz="914400" rtl="0" eaLnBrk="1" fontAlgn="auto" latinLnBrk="0" hangingPunct="1">
                <a:lnSpc>
                  <a:spcPct val="100000"/>
                </a:lnSpc>
                <a:spcBef>
                  <a:spcPts val="0"/>
                </a:spcBef>
                <a:spcAft>
                  <a:spcPts val="0"/>
                </a:spcAft>
                <a:buClrTx/>
                <a:buSzPct val="25000"/>
                <a:buFontTx/>
                <a:buNone/>
                <a:tabLst/>
                <a:defRPr/>
              </a:pPr>
              <a:t>‹#›</a:t>
            </a:fld>
            <a:endParaRPr kumimoji="0" lang="en-US" sz="900" b="0" i="0" u="none" strike="noStrike" kern="0" cap="none" spc="0" normalizeH="0" baseline="0" noProof="0" dirty="0">
              <a:ln>
                <a:noFill/>
              </a:ln>
              <a:solidFill>
                <a:srgbClr val="FFFFFF"/>
              </a:solidFill>
              <a:effectLst/>
              <a:uLnTx/>
              <a:uFillTx/>
              <a:latin typeface="Arial"/>
              <a:ea typeface="Arial"/>
              <a:cs typeface="Arial"/>
              <a:sym typeface="Arial"/>
            </a:endParaRPr>
          </a:p>
        </p:txBody>
      </p:sp>
    </p:spTree>
    <p:extLst>
      <p:ext uri="{BB962C8B-B14F-4D97-AF65-F5344CB8AC3E}">
        <p14:creationId xmlns:p14="http://schemas.microsoft.com/office/powerpoint/2010/main" val="36150531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Label Layou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5091D3-E16C-46AB-9A90-0F52CA812534}"/>
              </a:ext>
            </a:extLst>
          </p:cNvPr>
          <p:cNvSpPr>
            <a:spLocks noGrp="1"/>
          </p:cNvSpPr>
          <p:nvPr>
            <p:ph type="title"/>
          </p:nvPr>
        </p:nvSpPr>
        <p:spPr/>
        <p:txBody>
          <a:bodyPr/>
          <a:lstStyle>
            <a:lvl1pPr>
              <a:defRPr sz="3600">
                <a:latin typeface="+mj-lt"/>
              </a:defRPr>
            </a:lvl1pPr>
          </a:lstStyle>
          <a:p>
            <a:r>
              <a:rPr lang="en-US" dirty="0"/>
              <a:t>Click to edit Master title style</a:t>
            </a:r>
          </a:p>
        </p:txBody>
      </p:sp>
      <p:sp>
        <p:nvSpPr>
          <p:cNvPr id="7" name="Image title">
            <a:extLst>
              <a:ext uri="{FF2B5EF4-FFF2-40B4-BE49-F238E27FC236}">
                <a16:creationId xmlns:a16="http://schemas.microsoft.com/office/drawing/2014/main" id="{CB345607-C53C-44AF-8929-3BDC4C617AB6}"/>
              </a:ext>
            </a:extLst>
          </p:cNvPr>
          <p:cNvSpPr>
            <a:spLocks noGrp="1"/>
          </p:cNvSpPr>
          <p:nvPr>
            <p:ph type="body" sz="quarter" idx="13" hasCustomPrompt="1"/>
          </p:nvPr>
        </p:nvSpPr>
        <p:spPr>
          <a:xfrm>
            <a:off x="2982913" y="4359275"/>
            <a:ext cx="3482975" cy="600075"/>
          </a:xfrm>
        </p:spPr>
        <p:txBody>
          <a:bodyPr/>
          <a:lstStyle>
            <a:lvl1pPr marL="101600" indent="0">
              <a:buNone/>
              <a:defRPr/>
            </a:lvl1pPr>
          </a:lstStyle>
          <a:p>
            <a:pPr lvl="0"/>
            <a:r>
              <a:rPr lang="en-US" dirty="0"/>
              <a:t>Image title</a:t>
            </a:r>
          </a:p>
        </p:txBody>
      </p:sp>
      <p:sp>
        <p:nvSpPr>
          <p:cNvPr id="9" name="Image">
            <a:extLst>
              <a:ext uri="{FF2B5EF4-FFF2-40B4-BE49-F238E27FC236}">
                <a16:creationId xmlns:a16="http://schemas.microsoft.com/office/drawing/2014/main" id="{C2661E64-2E71-47E6-A5A0-AC5348C08F51}"/>
              </a:ext>
            </a:extLst>
          </p:cNvPr>
          <p:cNvSpPr>
            <a:spLocks noGrp="1"/>
          </p:cNvSpPr>
          <p:nvPr>
            <p:ph type="pic" sz="quarter" idx="14" hasCustomPrompt="1"/>
          </p:nvPr>
        </p:nvSpPr>
        <p:spPr>
          <a:xfrm>
            <a:off x="2982912" y="1681163"/>
            <a:ext cx="3482975" cy="2559050"/>
          </a:xfrm>
        </p:spPr>
        <p:txBody>
          <a:bodyPr/>
          <a:lstStyle>
            <a:lvl1pPr marL="101600" indent="0">
              <a:buNone/>
              <a:defRPr/>
            </a:lvl1pPr>
          </a:lstStyle>
          <a:p>
            <a:r>
              <a:rPr lang="en-US" dirty="0"/>
              <a:t>Image</a:t>
            </a:r>
          </a:p>
        </p:txBody>
      </p:sp>
      <p:sp>
        <p:nvSpPr>
          <p:cNvPr id="11" name="Label 1">
            <a:extLst>
              <a:ext uri="{FF2B5EF4-FFF2-40B4-BE49-F238E27FC236}">
                <a16:creationId xmlns:a16="http://schemas.microsoft.com/office/drawing/2014/main" id="{3D0F2ED9-E212-40DC-A528-BE4A28DE88FD}"/>
              </a:ext>
            </a:extLst>
          </p:cNvPr>
          <p:cNvSpPr>
            <a:spLocks noGrp="1"/>
          </p:cNvSpPr>
          <p:nvPr>
            <p:ph type="body" sz="quarter" idx="15" hasCustomPrompt="1"/>
          </p:nvPr>
        </p:nvSpPr>
        <p:spPr>
          <a:xfrm>
            <a:off x="808109" y="1681163"/>
            <a:ext cx="1957388" cy="627062"/>
          </a:xfrm>
        </p:spPr>
        <p:txBody>
          <a:bodyPr/>
          <a:lstStyle>
            <a:lvl1pPr marL="101600" indent="0">
              <a:buNone/>
              <a:defRPr/>
            </a:lvl1pPr>
          </a:lstStyle>
          <a:p>
            <a:pPr lvl="0"/>
            <a:r>
              <a:rPr lang="en-US" dirty="0"/>
              <a:t>Label 1</a:t>
            </a:r>
          </a:p>
        </p:txBody>
      </p:sp>
      <p:sp>
        <p:nvSpPr>
          <p:cNvPr id="13" name="Label 2">
            <a:extLst>
              <a:ext uri="{FF2B5EF4-FFF2-40B4-BE49-F238E27FC236}">
                <a16:creationId xmlns:a16="http://schemas.microsoft.com/office/drawing/2014/main" id="{E8D9AEEF-5E99-48D4-B8C3-C5A995764DCA}"/>
              </a:ext>
            </a:extLst>
          </p:cNvPr>
          <p:cNvSpPr>
            <a:spLocks noGrp="1"/>
          </p:cNvSpPr>
          <p:nvPr>
            <p:ph type="body" sz="quarter" idx="16" hasCustomPrompt="1"/>
          </p:nvPr>
        </p:nvSpPr>
        <p:spPr>
          <a:xfrm>
            <a:off x="822325" y="2643044"/>
            <a:ext cx="1957388" cy="627062"/>
          </a:xfrm>
        </p:spPr>
        <p:txBody>
          <a:bodyPr/>
          <a:lstStyle>
            <a:lvl1pPr marL="101600" indent="0">
              <a:buNone/>
              <a:defRPr/>
            </a:lvl1pPr>
          </a:lstStyle>
          <a:p>
            <a:pPr lvl="0"/>
            <a:r>
              <a:rPr lang="en-US" dirty="0"/>
              <a:t>Label 2</a:t>
            </a:r>
          </a:p>
        </p:txBody>
      </p:sp>
      <p:sp>
        <p:nvSpPr>
          <p:cNvPr id="15" name="Label 3">
            <a:extLst>
              <a:ext uri="{FF2B5EF4-FFF2-40B4-BE49-F238E27FC236}">
                <a16:creationId xmlns:a16="http://schemas.microsoft.com/office/drawing/2014/main" id="{99D329CE-18C4-40A9-A508-1684979AC205}"/>
              </a:ext>
            </a:extLst>
          </p:cNvPr>
          <p:cNvSpPr>
            <a:spLocks noGrp="1"/>
          </p:cNvSpPr>
          <p:nvPr>
            <p:ph type="body" sz="quarter" idx="17" hasCustomPrompt="1"/>
          </p:nvPr>
        </p:nvSpPr>
        <p:spPr>
          <a:xfrm>
            <a:off x="822325" y="3613151"/>
            <a:ext cx="1957388" cy="627062"/>
          </a:xfrm>
        </p:spPr>
        <p:txBody>
          <a:bodyPr/>
          <a:lstStyle>
            <a:lvl1pPr marL="101600" indent="0">
              <a:buNone/>
              <a:defRPr/>
            </a:lvl1pPr>
          </a:lstStyle>
          <a:p>
            <a:pPr lvl="0"/>
            <a:r>
              <a:rPr lang="en-US" dirty="0"/>
              <a:t>Label 3</a:t>
            </a:r>
          </a:p>
        </p:txBody>
      </p:sp>
      <p:sp>
        <p:nvSpPr>
          <p:cNvPr id="17" name="Label 4">
            <a:extLst>
              <a:ext uri="{FF2B5EF4-FFF2-40B4-BE49-F238E27FC236}">
                <a16:creationId xmlns:a16="http://schemas.microsoft.com/office/drawing/2014/main" id="{AAE735D1-F9F4-4525-9ED5-F10A99DECCB8}"/>
              </a:ext>
            </a:extLst>
          </p:cNvPr>
          <p:cNvSpPr>
            <a:spLocks noGrp="1"/>
          </p:cNvSpPr>
          <p:nvPr>
            <p:ph type="body" sz="quarter" idx="18" hasCustomPrompt="1"/>
          </p:nvPr>
        </p:nvSpPr>
        <p:spPr>
          <a:xfrm>
            <a:off x="6729412" y="1681163"/>
            <a:ext cx="1957388" cy="627062"/>
          </a:xfrm>
        </p:spPr>
        <p:txBody>
          <a:bodyPr/>
          <a:lstStyle>
            <a:lvl1pPr marL="101600" indent="0">
              <a:buNone/>
              <a:defRPr/>
            </a:lvl1pPr>
          </a:lstStyle>
          <a:p>
            <a:pPr lvl="0"/>
            <a:r>
              <a:rPr lang="en-US" dirty="0"/>
              <a:t>Label 4</a:t>
            </a:r>
          </a:p>
        </p:txBody>
      </p:sp>
      <p:sp>
        <p:nvSpPr>
          <p:cNvPr id="19" name="Label 5">
            <a:extLst>
              <a:ext uri="{FF2B5EF4-FFF2-40B4-BE49-F238E27FC236}">
                <a16:creationId xmlns:a16="http://schemas.microsoft.com/office/drawing/2014/main" id="{43259E0C-9247-446E-9183-FBF70F8FD41C}"/>
              </a:ext>
            </a:extLst>
          </p:cNvPr>
          <p:cNvSpPr>
            <a:spLocks noGrp="1"/>
          </p:cNvSpPr>
          <p:nvPr>
            <p:ph type="body" sz="quarter" idx="19" hasCustomPrompt="1"/>
          </p:nvPr>
        </p:nvSpPr>
        <p:spPr>
          <a:xfrm>
            <a:off x="6729413" y="2651910"/>
            <a:ext cx="1957387" cy="618196"/>
          </a:xfrm>
        </p:spPr>
        <p:txBody>
          <a:bodyPr/>
          <a:lstStyle>
            <a:lvl1pPr marL="101600" indent="0">
              <a:buNone/>
              <a:defRPr/>
            </a:lvl1pPr>
          </a:lstStyle>
          <a:p>
            <a:pPr lvl="0"/>
            <a:r>
              <a:rPr lang="en-US" dirty="0"/>
              <a:t>Label 5</a:t>
            </a:r>
          </a:p>
        </p:txBody>
      </p:sp>
      <p:sp>
        <p:nvSpPr>
          <p:cNvPr id="21" name="Label 6">
            <a:extLst>
              <a:ext uri="{FF2B5EF4-FFF2-40B4-BE49-F238E27FC236}">
                <a16:creationId xmlns:a16="http://schemas.microsoft.com/office/drawing/2014/main" id="{111F58DF-A1C1-4DD6-ADE5-FC54A39F6757}"/>
              </a:ext>
            </a:extLst>
          </p:cNvPr>
          <p:cNvSpPr>
            <a:spLocks noGrp="1"/>
          </p:cNvSpPr>
          <p:nvPr>
            <p:ph type="body" sz="quarter" idx="20" hasCustomPrompt="1"/>
          </p:nvPr>
        </p:nvSpPr>
        <p:spPr>
          <a:xfrm>
            <a:off x="6729413" y="3613151"/>
            <a:ext cx="1957387" cy="627063"/>
          </a:xfrm>
        </p:spPr>
        <p:txBody>
          <a:bodyPr/>
          <a:lstStyle>
            <a:lvl1pPr marL="101600" indent="0">
              <a:buNone/>
              <a:defRPr/>
            </a:lvl1pPr>
          </a:lstStyle>
          <a:p>
            <a:pPr lvl="0"/>
            <a:r>
              <a:rPr lang="en-US" dirty="0"/>
              <a:t>Label 6</a:t>
            </a:r>
          </a:p>
        </p:txBody>
      </p:sp>
      <p:sp>
        <p:nvSpPr>
          <p:cNvPr id="5" name="Footer Placeholder 4">
            <a:extLst>
              <a:ext uri="{FF2B5EF4-FFF2-40B4-BE49-F238E27FC236}">
                <a16:creationId xmlns:a16="http://schemas.microsoft.com/office/drawing/2014/main" id="{237B7866-709E-4B26-BCD7-5CF284C134CA}"/>
              </a:ext>
            </a:extLst>
          </p:cNvPr>
          <p:cNvSpPr>
            <a:spLocks noGrp="1"/>
          </p:cNvSpPr>
          <p:nvPr>
            <p:ph type="ftr" sz="quarter" idx="12"/>
          </p:nvPr>
        </p:nvSpPr>
        <p:spPr/>
        <p:txBody>
          <a:bodyPr/>
          <a:lstStyle/>
          <a:p>
            <a:endParaRPr lang="en-US" dirty="0"/>
          </a:p>
        </p:txBody>
      </p:sp>
      <p:sp>
        <p:nvSpPr>
          <p:cNvPr id="4" name="Slide Number Placeholder 3">
            <a:extLst>
              <a:ext uri="{FF2B5EF4-FFF2-40B4-BE49-F238E27FC236}">
                <a16:creationId xmlns:a16="http://schemas.microsoft.com/office/drawing/2014/main" id="{5429F10E-ACBA-4EA4-B23A-AC32FC5A681B}"/>
              </a:ext>
            </a:extLst>
          </p:cNvPr>
          <p:cNvSpPr>
            <a:spLocks noGrp="1"/>
          </p:cNvSpPr>
          <p:nvPr>
            <p:ph type="sldNum" idx="11"/>
          </p:nvPr>
        </p:nvSpPr>
        <p:spPr/>
        <p:txBody>
          <a:bodyPr/>
          <a:lstStyle/>
          <a:p>
            <a:pPr marL="0" marR="0" lvl="0" indent="0" algn="r" rtl="0">
              <a:spcBef>
                <a:spcPts val="0"/>
              </a:spcBef>
              <a:buSzPct val="25000"/>
              <a:buNone/>
            </a:pPr>
            <a:fld id="{00000000-1234-1234-1234-123412341234}" type="slidenum">
              <a:rPr lang="en-US" sz="900" b="0" i="0" u="none" strike="noStrike" cap="none" smtClean="0">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
        <p:nvSpPr>
          <p:cNvPr id="3" name="Date Placeholder 2">
            <a:extLst>
              <a:ext uri="{FF2B5EF4-FFF2-40B4-BE49-F238E27FC236}">
                <a16:creationId xmlns:a16="http://schemas.microsoft.com/office/drawing/2014/main" id="{D0CEC9E9-2CDA-42DF-A6E1-55B455A7E67B}"/>
              </a:ext>
            </a:extLst>
          </p:cNvPr>
          <p:cNvSpPr>
            <a:spLocks noGrp="1"/>
          </p:cNvSpPr>
          <p:nvPr>
            <p:ph type="dt" idx="10"/>
          </p:nvPr>
        </p:nvSpPr>
        <p:spPr/>
        <p:txBody>
          <a:bodyPr/>
          <a:lstStyle/>
          <a:p>
            <a:endParaRPr lang="en-US" dirty="0"/>
          </a:p>
        </p:txBody>
      </p:sp>
    </p:spTree>
    <p:extLst>
      <p:ext uri="{BB962C8B-B14F-4D97-AF65-F5344CB8AC3E}">
        <p14:creationId xmlns:p14="http://schemas.microsoft.com/office/powerpoint/2010/main" val="20278991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Label 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F36A59-5DE4-46F3-8035-460E546D5673}"/>
              </a:ext>
            </a:extLst>
          </p:cNvPr>
          <p:cNvSpPr>
            <a:spLocks noGrp="1"/>
          </p:cNvSpPr>
          <p:nvPr>
            <p:ph type="title"/>
          </p:nvPr>
        </p:nvSpPr>
        <p:spPr/>
        <p:txBody>
          <a:bodyPr/>
          <a:lstStyle>
            <a:lvl1pPr>
              <a:defRPr sz="3600">
                <a:latin typeface="+mj-lt"/>
              </a:defRPr>
            </a:lvl1pPr>
          </a:lstStyle>
          <a:p>
            <a:r>
              <a:rPr lang="en-US" dirty="0"/>
              <a:t>Click to edit Master title style</a:t>
            </a:r>
          </a:p>
        </p:txBody>
      </p:sp>
      <p:sp>
        <p:nvSpPr>
          <p:cNvPr id="7" name="Image 1 title">
            <a:extLst>
              <a:ext uri="{FF2B5EF4-FFF2-40B4-BE49-F238E27FC236}">
                <a16:creationId xmlns:a16="http://schemas.microsoft.com/office/drawing/2014/main" id="{2BEC12FB-EC67-436F-875F-0A306862EF78}"/>
              </a:ext>
            </a:extLst>
          </p:cNvPr>
          <p:cNvSpPr>
            <a:spLocks noGrp="1"/>
          </p:cNvSpPr>
          <p:nvPr>
            <p:ph type="body" sz="quarter" idx="13" hasCustomPrompt="1"/>
          </p:nvPr>
        </p:nvSpPr>
        <p:spPr>
          <a:xfrm>
            <a:off x="457201" y="4392613"/>
            <a:ext cx="2107323" cy="504825"/>
          </a:xfrm>
        </p:spPr>
        <p:txBody>
          <a:bodyPr/>
          <a:lstStyle>
            <a:lvl1pPr marL="101600" indent="0">
              <a:buNone/>
              <a:defRPr/>
            </a:lvl1pPr>
          </a:lstStyle>
          <a:p>
            <a:pPr lvl="0"/>
            <a:r>
              <a:rPr lang="en-US" dirty="0"/>
              <a:t>Image 1 title</a:t>
            </a:r>
          </a:p>
        </p:txBody>
      </p:sp>
      <p:sp>
        <p:nvSpPr>
          <p:cNvPr id="9" name="Image 1">
            <a:extLst>
              <a:ext uri="{FF2B5EF4-FFF2-40B4-BE49-F238E27FC236}">
                <a16:creationId xmlns:a16="http://schemas.microsoft.com/office/drawing/2014/main" id="{1E9C9C32-F8ED-4AA8-AA00-26A2357E73E9}"/>
              </a:ext>
            </a:extLst>
          </p:cNvPr>
          <p:cNvSpPr>
            <a:spLocks noGrp="1"/>
          </p:cNvSpPr>
          <p:nvPr>
            <p:ph type="pic" sz="quarter" idx="14" hasCustomPrompt="1"/>
          </p:nvPr>
        </p:nvSpPr>
        <p:spPr>
          <a:xfrm>
            <a:off x="457200" y="1817688"/>
            <a:ext cx="2107324" cy="2386012"/>
          </a:xfrm>
        </p:spPr>
        <p:txBody>
          <a:bodyPr/>
          <a:lstStyle>
            <a:lvl1pPr marL="101600" indent="0">
              <a:buNone/>
              <a:defRPr/>
            </a:lvl1pPr>
          </a:lstStyle>
          <a:p>
            <a:r>
              <a:rPr lang="en-US" dirty="0"/>
              <a:t>Image 1</a:t>
            </a:r>
          </a:p>
        </p:txBody>
      </p:sp>
      <p:sp>
        <p:nvSpPr>
          <p:cNvPr id="11" name="Label 1.1">
            <a:extLst>
              <a:ext uri="{FF2B5EF4-FFF2-40B4-BE49-F238E27FC236}">
                <a16:creationId xmlns:a16="http://schemas.microsoft.com/office/drawing/2014/main" id="{BD50A136-2F5A-4764-ADDC-D48D703981CC}"/>
              </a:ext>
            </a:extLst>
          </p:cNvPr>
          <p:cNvSpPr>
            <a:spLocks noGrp="1"/>
          </p:cNvSpPr>
          <p:nvPr>
            <p:ph type="body" sz="quarter" idx="15" hasCustomPrompt="1"/>
          </p:nvPr>
        </p:nvSpPr>
        <p:spPr>
          <a:xfrm>
            <a:off x="2774622" y="1794947"/>
            <a:ext cx="1534619" cy="591855"/>
          </a:xfrm>
        </p:spPr>
        <p:txBody>
          <a:bodyPr/>
          <a:lstStyle>
            <a:lvl1pPr marL="101600" indent="0">
              <a:buNone/>
              <a:defRPr/>
            </a:lvl1pPr>
          </a:lstStyle>
          <a:p>
            <a:pPr lvl="0"/>
            <a:r>
              <a:rPr lang="en-US" dirty="0"/>
              <a:t>Label 1.1</a:t>
            </a:r>
          </a:p>
        </p:txBody>
      </p:sp>
      <p:sp>
        <p:nvSpPr>
          <p:cNvPr id="13" name="Label 1.2">
            <a:extLst>
              <a:ext uri="{FF2B5EF4-FFF2-40B4-BE49-F238E27FC236}">
                <a16:creationId xmlns:a16="http://schemas.microsoft.com/office/drawing/2014/main" id="{16926224-3F90-4884-9AC1-A5381D78801B}"/>
              </a:ext>
            </a:extLst>
          </p:cNvPr>
          <p:cNvSpPr>
            <a:spLocks noGrp="1"/>
          </p:cNvSpPr>
          <p:nvPr>
            <p:ph type="body" sz="quarter" idx="16" hasCustomPrompt="1"/>
          </p:nvPr>
        </p:nvSpPr>
        <p:spPr>
          <a:xfrm>
            <a:off x="2774622" y="2707481"/>
            <a:ext cx="1534619" cy="606425"/>
          </a:xfrm>
        </p:spPr>
        <p:txBody>
          <a:bodyPr/>
          <a:lstStyle>
            <a:lvl1pPr marL="101600" indent="0">
              <a:buNone/>
              <a:defRPr/>
            </a:lvl1pPr>
          </a:lstStyle>
          <a:p>
            <a:pPr lvl="0"/>
            <a:r>
              <a:rPr lang="en-US" dirty="0"/>
              <a:t>Label 1.2</a:t>
            </a:r>
          </a:p>
        </p:txBody>
      </p:sp>
      <p:sp>
        <p:nvSpPr>
          <p:cNvPr id="15" name="Label 1.3">
            <a:extLst>
              <a:ext uri="{FF2B5EF4-FFF2-40B4-BE49-F238E27FC236}">
                <a16:creationId xmlns:a16="http://schemas.microsoft.com/office/drawing/2014/main" id="{D4719473-9C3F-493C-B20E-27CDBBA38B68}"/>
              </a:ext>
            </a:extLst>
          </p:cNvPr>
          <p:cNvSpPr>
            <a:spLocks noGrp="1"/>
          </p:cNvSpPr>
          <p:nvPr>
            <p:ph type="body" sz="quarter" idx="17" hasCustomPrompt="1"/>
          </p:nvPr>
        </p:nvSpPr>
        <p:spPr>
          <a:xfrm>
            <a:off x="2774622" y="3597275"/>
            <a:ext cx="1534619" cy="606425"/>
          </a:xfrm>
        </p:spPr>
        <p:txBody>
          <a:bodyPr/>
          <a:lstStyle>
            <a:lvl1pPr marL="101600" indent="0">
              <a:buNone/>
              <a:defRPr/>
            </a:lvl1pPr>
          </a:lstStyle>
          <a:p>
            <a:pPr lvl="0"/>
            <a:r>
              <a:rPr lang="en-US" dirty="0"/>
              <a:t>Label 1.3</a:t>
            </a:r>
          </a:p>
        </p:txBody>
      </p:sp>
      <p:sp>
        <p:nvSpPr>
          <p:cNvPr id="17" name="Image 2 title">
            <a:extLst>
              <a:ext uri="{FF2B5EF4-FFF2-40B4-BE49-F238E27FC236}">
                <a16:creationId xmlns:a16="http://schemas.microsoft.com/office/drawing/2014/main" id="{DC526974-AF8C-4228-AAAA-33D0B8AB71C7}"/>
              </a:ext>
            </a:extLst>
          </p:cNvPr>
          <p:cNvSpPr>
            <a:spLocks noGrp="1"/>
          </p:cNvSpPr>
          <p:nvPr>
            <p:ph type="body" sz="quarter" idx="18" hasCustomPrompt="1"/>
          </p:nvPr>
        </p:nvSpPr>
        <p:spPr>
          <a:xfrm>
            <a:off x="4931596" y="4347439"/>
            <a:ext cx="2107323" cy="504825"/>
          </a:xfrm>
        </p:spPr>
        <p:txBody>
          <a:bodyPr/>
          <a:lstStyle>
            <a:lvl1pPr marL="101600" indent="0">
              <a:buNone/>
              <a:defRPr/>
            </a:lvl1pPr>
          </a:lstStyle>
          <a:p>
            <a:pPr lvl="0"/>
            <a:r>
              <a:rPr lang="en-US" dirty="0"/>
              <a:t>Image 2 title</a:t>
            </a:r>
          </a:p>
        </p:txBody>
      </p:sp>
      <p:sp>
        <p:nvSpPr>
          <p:cNvPr id="19" name="Image 2">
            <a:extLst>
              <a:ext uri="{FF2B5EF4-FFF2-40B4-BE49-F238E27FC236}">
                <a16:creationId xmlns:a16="http://schemas.microsoft.com/office/drawing/2014/main" id="{812D2BB4-4991-47F8-9E82-9C9B41B052FB}"/>
              </a:ext>
            </a:extLst>
          </p:cNvPr>
          <p:cNvSpPr>
            <a:spLocks noGrp="1"/>
          </p:cNvSpPr>
          <p:nvPr>
            <p:ph type="pic" sz="quarter" idx="19" hasCustomPrompt="1"/>
          </p:nvPr>
        </p:nvSpPr>
        <p:spPr>
          <a:xfrm>
            <a:off x="4931596" y="1806537"/>
            <a:ext cx="2107323" cy="2397164"/>
          </a:xfrm>
        </p:spPr>
        <p:txBody>
          <a:bodyPr/>
          <a:lstStyle>
            <a:lvl1pPr marL="101600" indent="0">
              <a:buNone/>
              <a:defRPr/>
            </a:lvl1pPr>
          </a:lstStyle>
          <a:p>
            <a:r>
              <a:rPr lang="en-US" dirty="0"/>
              <a:t>Image 2</a:t>
            </a:r>
          </a:p>
        </p:txBody>
      </p:sp>
      <p:sp>
        <p:nvSpPr>
          <p:cNvPr id="21" name="Label 2.1">
            <a:extLst>
              <a:ext uri="{FF2B5EF4-FFF2-40B4-BE49-F238E27FC236}">
                <a16:creationId xmlns:a16="http://schemas.microsoft.com/office/drawing/2014/main" id="{15D9E78D-62D4-4D7C-8E37-E1A000DA23A2}"/>
              </a:ext>
            </a:extLst>
          </p:cNvPr>
          <p:cNvSpPr>
            <a:spLocks noGrp="1"/>
          </p:cNvSpPr>
          <p:nvPr>
            <p:ph type="body" sz="quarter" idx="20" hasCustomPrompt="1"/>
          </p:nvPr>
        </p:nvSpPr>
        <p:spPr>
          <a:xfrm>
            <a:off x="7304580" y="1794947"/>
            <a:ext cx="1534619" cy="608524"/>
          </a:xfrm>
        </p:spPr>
        <p:txBody>
          <a:bodyPr/>
          <a:lstStyle>
            <a:lvl1pPr marL="101600" indent="0">
              <a:buNone/>
              <a:defRPr/>
            </a:lvl1pPr>
          </a:lstStyle>
          <a:p>
            <a:pPr lvl="0"/>
            <a:r>
              <a:rPr lang="en-US" dirty="0"/>
              <a:t>Label 2.1</a:t>
            </a:r>
          </a:p>
        </p:txBody>
      </p:sp>
      <p:sp>
        <p:nvSpPr>
          <p:cNvPr id="23" name="Label 2.2">
            <a:extLst>
              <a:ext uri="{FF2B5EF4-FFF2-40B4-BE49-F238E27FC236}">
                <a16:creationId xmlns:a16="http://schemas.microsoft.com/office/drawing/2014/main" id="{0ECEA5DA-0702-46DA-A4DD-66B7E7FF424B}"/>
              </a:ext>
            </a:extLst>
          </p:cNvPr>
          <p:cNvSpPr>
            <a:spLocks noGrp="1"/>
          </p:cNvSpPr>
          <p:nvPr>
            <p:ph type="body" sz="quarter" idx="21" hasCustomPrompt="1"/>
          </p:nvPr>
        </p:nvSpPr>
        <p:spPr>
          <a:xfrm>
            <a:off x="7304579" y="2707481"/>
            <a:ext cx="1534619" cy="608524"/>
          </a:xfrm>
        </p:spPr>
        <p:txBody>
          <a:bodyPr/>
          <a:lstStyle>
            <a:lvl1pPr marL="101600" indent="0">
              <a:buNone/>
              <a:defRPr/>
            </a:lvl1pPr>
          </a:lstStyle>
          <a:p>
            <a:pPr lvl="0"/>
            <a:r>
              <a:rPr lang="en-US" dirty="0"/>
              <a:t>Label 2.2</a:t>
            </a:r>
          </a:p>
        </p:txBody>
      </p:sp>
      <p:sp>
        <p:nvSpPr>
          <p:cNvPr id="25" name="Label 2.3">
            <a:extLst>
              <a:ext uri="{FF2B5EF4-FFF2-40B4-BE49-F238E27FC236}">
                <a16:creationId xmlns:a16="http://schemas.microsoft.com/office/drawing/2014/main" id="{64C63D68-E200-46DF-8E34-92DC66FE879B}"/>
              </a:ext>
            </a:extLst>
          </p:cNvPr>
          <p:cNvSpPr>
            <a:spLocks noGrp="1"/>
          </p:cNvSpPr>
          <p:nvPr>
            <p:ph type="body" sz="quarter" idx="22" hasCustomPrompt="1"/>
          </p:nvPr>
        </p:nvSpPr>
        <p:spPr>
          <a:xfrm>
            <a:off x="7304579" y="3579818"/>
            <a:ext cx="1534620" cy="608524"/>
          </a:xfrm>
        </p:spPr>
        <p:txBody>
          <a:bodyPr/>
          <a:lstStyle>
            <a:lvl1pPr marL="101600" indent="0">
              <a:buNone/>
              <a:defRPr/>
            </a:lvl1pPr>
          </a:lstStyle>
          <a:p>
            <a:pPr lvl="0"/>
            <a:r>
              <a:rPr lang="en-US" dirty="0"/>
              <a:t>Label 2.3</a:t>
            </a:r>
          </a:p>
        </p:txBody>
      </p:sp>
      <p:sp>
        <p:nvSpPr>
          <p:cNvPr id="5" name="Footer Placeholder 4">
            <a:extLst>
              <a:ext uri="{FF2B5EF4-FFF2-40B4-BE49-F238E27FC236}">
                <a16:creationId xmlns:a16="http://schemas.microsoft.com/office/drawing/2014/main" id="{E2476705-5AD3-4E05-9DCF-CA01EBF96B12}"/>
              </a:ext>
            </a:extLst>
          </p:cNvPr>
          <p:cNvSpPr>
            <a:spLocks noGrp="1"/>
          </p:cNvSpPr>
          <p:nvPr>
            <p:ph type="ftr" sz="quarter" idx="12"/>
          </p:nvPr>
        </p:nvSpPr>
        <p:spPr/>
        <p:txBody>
          <a:bodyPr/>
          <a:lstStyle/>
          <a:p>
            <a:endParaRPr lang="en-US" dirty="0"/>
          </a:p>
        </p:txBody>
      </p:sp>
      <p:sp>
        <p:nvSpPr>
          <p:cNvPr id="4" name="Slide Number Placeholder 3">
            <a:extLst>
              <a:ext uri="{FF2B5EF4-FFF2-40B4-BE49-F238E27FC236}">
                <a16:creationId xmlns:a16="http://schemas.microsoft.com/office/drawing/2014/main" id="{44569933-5FC5-4C73-96ED-E1AC0FC867FE}"/>
              </a:ext>
            </a:extLst>
          </p:cNvPr>
          <p:cNvSpPr>
            <a:spLocks noGrp="1"/>
          </p:cNvSpPr>
          <p:nvPr>
            <p:ph type="sldNum" idx="11"/>
          </p:nvPr>
        </p:nvSpPr>
        <p:spPr/>
        <p:txBody>
          <a:bodyPr/>
          <a:lstStyle/>
          <a:p>
            <a:pPr marL="0" marR="0" lvl="0" indent="0" algn="r" rtl="0">
              <a:spcBef>
                <a:spcPts val="0"/>
              </a:spcBef>
              <a:buSzPct val="25000"/>
              <a:buNone/>
            </a:pPr>
            <a:fld id="{00000000-1234-1234-1234-123412341234}" type="slidenum">
              <a:rPr lang="en-US" sz="900" b="0" i="0" u="none" strike="noStrike" cap="none" smtClean="0">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
        <p:nvSpPr>
          <p:cNvPr id="3" name="Date Placeholder 2">
            <a:extLst>
              <a:ext uri="{FF2B5EF4-FFF2-40B4-BE49-F238E27FC236}">
                <a16:creationId xmlns:a16="http://schemas.microsoft.com/office/drawing/2014/main" id="{D8A4DA0A-BA94-4C4E-A521-FB23D113A856}"/>
              </a:ext>
            </a:extLst>
          </p:cNvPr>
          <p:cNvSpPr>
            <a:spLocks noGrp="1"/>
          </p:cNvSpPr>
          <p:nvPr>
            <p:ph type="dt" idx="10"/>
          </p:nvPr>
        </p:nvSpPr>
        <p:spPr/>
        <p:txBody>
          <a:bodyPr/>
          <a:lstStyle/>
          <a:p>
            <a:endParaRPr lang="en-US" dirty="0"/>
          </a:p>
        </p:txBody>
      </p:sp>
    </p:spTree>
    <p:extLst>
      <p:ext uri="{BB962C8B-B14F-4D97-AF65-F5344CB8AC3E}">
        <p14:creationId xmlns:p14="http://schemas.microsoft.com/office/powerpoint/2010/main" val="64872148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Blank">
    <p:spTree>
      <p:nvGrpSpPr>
        <p:cNvPr id="1" name="Shape 79"/>
        <p:cNvGrpSpPr/>
        <p:nvPr/>
      </p:nvGrpSpPr>
      <p:grpSpPr>
        <a:xfrm>
          <a:off x="0" y="0"/>
          <a:ext cx="0" cy="0"/>
          <a:chOff x="0" y="0"/>
          <a:chExt cx="0" cy="0"/>
        </a:xfrm>
      </p:grpSpPr>
      <p:sp>
        <p:nvSpPr>
          <p:cNvPr id="80" name="Shape 80"/>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81" name="Shape 81"/>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82" name="Shape 82"/>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dk1"/>
                </a:solidFill>
                <a:latin typeface="Arial"/>
                <a:ea typeface="Arial"/>
                <a:cs typeface="Arial"/>
                <a:sym typeface="Arial"/>
              </a:rPr>
              <a:t>‹#›</a:t>
            </a:fld>
            <a:endParaRPr lang="en-US" sz="900" b="0" i="0" u="none" strike="noStrike" cap="none" dirty="0">
              <a:solidFill>
                <a:schemeClr val="dk1"/>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Shape 24"/>
        <p:cNvGrpSpPr/>
        <p:nvPr/>
      </p:nvGrpSpPr>
      <p:grpSpPr>
        <a:xfrm>
          <a:off x="0" y="0"/>
          <a:ext cx="0" cy="0"/>
          <a:chOff x="0" y="0"/>
          <a:chExt cx="0" cy="0"/>
        </a:xfrm>
      </p:grpSpPr>
      <p:sp>
        <p:nvSpPr>
          <p:cNvPr id="25" name="Shape 25"/>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26" name="Shape 26"/>
          <p:cNvSpPr txBox="1">
            <a:spLocks noGrp="1"/>
          </p:cNvSpPr>
          <p:nvPr>
            <p:ph type="body" idx="1"/>
          </p:nvPr>
        </p:nvSpPr>
        <p:spPr>
          <a:xfrm>
            <a:off x="457200" y="1600200"/>
            <a:ext cx="8229600" cy="4525963"/>
          </a:xfrm>
          <a:prstGeom prst="rect">
            <a:avLst/>
          </a:prstGeom>
          <a:noFill/>
          <a:ln>
            <a:noFill/>
          </a:ln>
        </p:spPr>
        <p:txBody>
          <a:bodyPr lIns="91425" tIns="91425" rIns="91425" bIns="91425" anchor="t" anchorCtr="0"/>
          <a:lstStyle>
            <a:lvl1pPr marL="256032" marR="0" lvl="0" indent="-154432" algn="l" rtl="0">
              <a:spcBef>
                <a:spcPts val="1500"/>
              </a:spcBef>
              <a:buClr>
                <a:srgbClr val="007FA3"/>
              </a:buClr>
              <a:buSzPct val="100000"/>
              <a:buFont typeface="Arial"/>
              <a:buChar char="•"/>
              <a:defRPr sz="24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20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lang="en-US" dirty="0"/>
          </a:p>
          <a:p>
            <a:pPr lvl="1"/>
            <a:endParaRPr lang="en-US" sz="2000" dirty="0"/>
          </a:p>
          <a:p>
            <a:pPr lvl="2"/>
            <a:endParaRPr lang="en-US" dirty="0"/>
          </a:p>
          <a:p>
            <a:pPr lvl="1"/>
            <a:endParaRPr lang="en-US" dirty="0"/>
          </a:p>
          <a:p>
            <a:pPr lvl="2"/>
            <a:endParaRPr dirty="0"/>
          </a:p>
        </p:txBody>
      </p:sp>
      <p:sp>
        <p:nvSpPr>
          <p:cNvPr id="27" name="Shape 27"/>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28" name="Shape 28"/>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29" name="Shape 29"/>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21460018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nd Two Content">
    <p:spTree>
      <p:nvGrpSpPr>
        <p:cNvPr id="1" name="Shape 30"/>
        <p:cNvGrpSpPr/>
        <p:nvPr/>
      </p:nvGrpSpPr>
      <p:grpSpPr>
        <a:xfrm>
          <a:off x="0" y="0"/>
          <a:ext cx="0" cy="0"/>
          <a:chOff x="0" y="0"/>
          <a:chExt cx="0" cy="0"/>
        </a:xfrm>
      </p:grpSpPr>
      <p:sp>
        <p:nvSpPr>
          <p:cNvPr id="31" name="Shape 31"/>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34" name="Shape 34"/>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
        <p:nvSpPr>
          <p:cNvPr id="4" name="Content Placeholder 3">
            <a:extLst>
              <a:ext uri="{FF2B5EF4-FFF2-40B4-BE49-F238E27FC236}">
                <a16:creationId xmlns:a16="http://schemas.microsoft.com/office/drawing/2014/main" id="{211BB07C-705F-4113-A2C5-779D6EA64D97}"/>
              </a:ext>
            </a:extLst>
          </p:cNvPr>
          <p:cNvSpPr>
            <a:spLocks noGrp="1"/>
          </p:cNvSpPr>
          <p:nvPr>
            <p:ph sz="quarter" idx="13"/>
          </p:nvPr>
        </p:nvSpPr>
        <p:spPr>
          <a:xfrm>
            <a:off x="457200" y="1556327"/>
            <a:ext cx="8229600" cy="2267528"/>
          </a:xfrm>
        </p:spPr>
        <p:txBody>
          <a:bodyPr/>
          <a:lstStyle/>
          <a:p>
            <a:pPr lvl="0"/>
            <a:r>
              <a:rPr lang="en-US" dirty="0"/>
              <a:t>Edit Master text styles</a:t>
            </a:r>
          </a:p>
        </p:txBody>
      </p:sp>
      <p:sp>
        <p:nvSpPr>
          <p:cNvPr id="7" name="Content Placeholder 6">
            <a:extLst>
              <a:ext uri="{FF2B5EF4-FFF2-40B4-BE49-F238E27FC236}">
                <a16:creationId xmlns:a16="http://schemas.microsoft.com/office/drawing/2014/main" id="{820D01C0-4FD2-4065-9EC3-96A308398288}"/>
              </a:ext>
            </a:extLst>
          </p:cNvPr>
          <p:cNvSpPr>
            <a:spLocks noGrp="1"/>
          </p:cNvSpPr>
          <p:nvPr>
            <p:ph sz="quarter" idx="14"/>
          </p:nvPr>
        </p:nvSpPr>
        <p:spPr>
          <a:xfrm>
            <a:off x="457200" y="3971925"/>
            <a:ext cx="8229600" cy="2105025"/>
          </a:xfrm>
        </p:spPr>
        <p:txBody>
          <a:bodyPr/>
          <a:lstStyle/>
          <a:p>
            <a:pPr lvl="0"/>
            <a:r>
              <a:rPr lang="en-US" dirty="0"/>
              <a:t>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Chapter Opener">
    <p:spTree>
      <p:nvGrpSpPr>
        <p:cNvPr id="1" name="Shape 37"/>
        <p:cNvGrpSpPr/>
        <p:nvPr/>
      </p:nvGrpSpPr>
      <p:grpSpPr>
        <a:xfrm>
          <a:off x="0" y="0"/>
          <a:ext cx="0" cy="0"/>
          <a:chOff x="0" y="0"/>
          <a:chExt cx="0" cy="0"/>
        </a:xfrm>
      </p:grpSpPr>
      <p:sp>
        <p:nvSpPr>
          <p:cNvPr id="38" name="Shape 38"/>
          <p:cNvSpPr txBox="1">
            <a:spLocks noGrp="1"/>
          </p:cNvSpPr>
          <p:nvPr>
            <p:ph type="title"/>
          </p:nvPr>
        </p:nvSpPr>
        <p:spPr>
          <a:xfrm>
            <a:off x="457200" y="215371"/>
            <a:ext cx="8229600" cy="622828"/>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39" name="Shape 39"/>
          <p:cNvSpPr txBox="1">
            <a:spLocks noGrp="1"/>
          </p:cNvSpPr>
          <p:nvPr>
            <p:ph type="body" idx="1"/>
          </p:nvPr>
        </p:nvSpPr>
        <p:spPr>
          <a:xfrm>
            <a:off x="457200" y="816429"/>
            <a:ext cx="8229600" cy="47897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0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dirty="0"/>
          </a:p>
        </p:txBody>
      </p:sp>
      <p:sp>
        <p:nvSpPr>
          <p:cNvPr id="3" name="Picture Placeholder 2">
            <a:extLst>
              <a:ext uri="{FF2B5EF4-FFF2-40B4-BE49-F238E27FC236}">
                <a16:creationId xmlns:a16="http://schemas.microsoft.com/office/drawing/2014/main" id="{0321E090-1CF7-424F-AB1C-A74C4C5178D1}"/>
              </a:ext>
            </a:extLst>
          </p:cNvPr>
          <p:cNvSpPr>
            <a:spLocks noGrp="1"/>
          </p:cNvSpPr>
          <p:nvPr>
            <p:ph type="pic" sz="quarter" idx="13"/>
          </p:nvPr>
        </p:nvSpPr>
        <p:spPr>
          <a:xfrm>
            <a:off x="457200" y="1600200"/>
            <a:ext cx="4360863" cy="4565650"/>
          </a:xfrm>
        </p:spPr>
        <p:txBody>
          <a:bodyPr/>
          <a:lstStyle/>
          <a:p>
            <a:endParaRPr lang="en-US" dirty="0"/>
          </a:p>
        </p:txBody>
      </p:sp>
      <p:sp>
        <p:nvSpPr>
          <p:cNvPr id="40" name="Shape 40"/>
          <p:cNvSpPr txBox="1">
            <a:spLocks noGrp="1"/>
          </p:cNvSpPr>
          <p:nvPr>
            <p:ph type="body" idx="2"/>
          </p:nvPr>
        </p:nvSpPr>
        <p:spPr>
          <a:xfrm>
            <a:off x="5029200" y="1600200"/>
            <a:ext cx="3657600" cy="1600198"/>
          </a:xfrm>
          <a:prstGeom prst="rect">
            <a:avLst/>
          </a:prstGeom>
          <a:noFill/>
          <a:ln>
            <a:noFill/>
          </a:ln>
        </p:spPr>
        <p:txBody>
          <a:bodyPr lIns="91425" tIns="91425" rIns="91425" bIns="91425" anchor="b" anchorCtr="0"/>
          <a:lstStyle>
            <a:lvl1pPr marL="0" marR="0" lvl="0" indent="0" algn="l" rtl="0">
              <a:spcBef>
                <a:spcPts val="0"/>
              </a:spcBef>
              <a:buClr>
                <a:srgbClr val="007FA3"/>
              </a:buClr>
              <a:buFont typeface="Arial"/>
              <a:buNone/>
              <a:defRPr sz="30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44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9pPr>
          </a:lstStyle>
          <a:p>
            <a:endParaRPr dirty="0"/>
          </a:p>
        </p:txBody>
      </p:sp>
      <p:sp>
        <p:nvSpPr>
          <p:cNvPr id="41" name="Shape 41"/>
          <p:cNvSpPr txBox="1">
            <a:spLocks noGrp="1"/>
          </p:cNvSpPr>
          <p:nvPr>
            <p:ph type="body" idx="3"/>
          </p:nvPr>
        </p:nvSpPr>
        <p:spPr>
          <a:xfrm>
            <a:off x="5029200" y="3200400"/>
            <a:ext cx="3657600" cy="2925763"/>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2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endParaRPr dirty="0"/>
          </a:p>
        </p:txBody>
      </p:sp>
      <p:sp>
        <p:nvSpPr>
          <p:cNvPr id="42" name="Shape 42"/>
          <p:cNvSpPr txBox="1">
            <a:spLocks noGrp="1"/>
          </p:cNvSpPr>
          <p:nvPr>
            <p:ph type="ftr" idx="11"/>
          </p:nvPr>
        </p:nvSpPr>
        <p:spPr>
          <a:xfrm>
            <a:off x="93969" y="6165337"/>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43" name="Shape 4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44" name="Shape 4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Figure + Caption">
    <p:spTree>
      <p:nvGrpSpPr>
        <p:cNvPr id="1" name="Shape 53"/>
        <p:cNvGrpSpPr/>
        <p:nvPr/>
      </p:nvGrpSpPr>
      <p:grpSpPr>
        <a:xfrm>
          <a:off x="0" y="0"/>
          <a:ext cx="0" cy="0"/>
          <a:chOff x="0" y="0"/>
          <a:chExt cx="0" cy="0"/>
        </a:xfrm>
      </p:grpSpPr>
      <p:sp>
        <p:nvSpPr>
          <p:cNvPr id="54" name="Shape 54"/>
          <p:cNvSpPr txBox="1">
            <a:spLocks noGrp="1"/>
          </p:cNvSpPr>
          <p:nvPr>
            <p:ph type="title" hasCustomPrompt="1"/>
          </p:nvPr>
        </p:nvSpPr>
        <p:spPr>
          <a:xfrm>
            <a:off x="457200" y="228600"/>
            <a:ext cx="8229600" cy="106679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dirty="0"/>
              <a:t>Click to add figure number and title</a:t>
            </a:r>
            <a:endParaRPr dirty="0"/>
          </a:p>
        </p:txBody>
      </p:sp>
      <p:sp>
        <p:nvSpPr>
          <p:cNvPr id="55" name="Shape 55"/>
          <p:cNvSpPr txBox="1">
            <a:spLocks noGrp="1"/>
          </p:cNvSpPr>
          <p:nvPr>
            <p:ph type="body" idx="1" hasCustomPrompt="1"/>
          </p:nvPr>
        </p:nvSpPr>
        <p:spPr>
          <a:xfrm>
            <a:off x="457200" y="5050971"/>
            <a:ext cx="8229600" cy="1018367"/>
          </a:xfrm>
          <a:prstGeom prst="rect">
            <a:avLst/>
          </a:prstGeom>
          <a:noFill/>
          <a:ln>
            <a:noFill/>
          </a:ln>
        </p:spPr>
        <p:txBody>
          <a:bodyPr lIns="91425" tIns="91425" rIns="91425" bIns="91425" anchor="b" anchorCtr="0"/>
          <a:lstStyle>
            <a:lvl1pPr marL="0" marR="0" lvl="0"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r>
              <a:rPr lang="en-US" dirty="0"/>
              <a:t>Click to add caption</a:t>
            </a:r>
            <a:endParaRPr dirty="0"/>
          </a:p>
        </p:txBody>
      </p:sp>
      <p:sp>
        <p:nvSpPr>
          <p:cNvPr id="56" name="Shape 56"/>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57" name="Shape 57"/>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58" name="Shape 58"/>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dk1"/>
                </a:solidFill>
                <a:latin typeface="Arial"/>
                <a:ea typeface="Arial"/>
                <a:cs typeface="Arial"/>
                <a:sym typeface="Arial"/>
              </a:rPr>
              <a:t>‹#›</a:t>
            </a:fld>
            <a:endParaRPr lang="en-US" sz="900" b="0" i="0" u="none" strike="noStrike" cap="none" dirty="0">
              <a:solidFill>
                <a:schemeClr val="dk1"/>
              </a:solidFill>
              <a:latin typeface="Arial"/>
              <a:ea typeface="Arial"/>
              <a:cs typeface="Arial"/>
              <a:sym typeface="Arial"/>
            </a:endParaRPr>
          </a:p>
        </p:txBody>
      </p:sp>
      <p:sp>
        <p:nvSpPr>
          <p:cNvPr id="3" name="Picture Placeholder 2">
            <a:extLst>
              <a:ext uri="{FF2B5EF4-FFF2-40B4-BE49-F238E27FC236}">
                <a16:creationId xmlns:a16="http://schemas.microsoft.com/office/drawing/2014/main" id="{AD3CB993-AC2C-41C5-BFB7-F2499EC1A14C}"/>
              </a:ext>
            </a:extLst>
          </p:cNvPr>
          <p:cNvSpPr>
            <a:spLocks noGrp="1"/>
          </p:cNvSpPr>
          <p:nvPr>
            <p:ph type="pic" sz="quarter" idx="13"/>
          </p:nvPr>
        </p:nvSpPr>
        <p:spPr>
          <a:xfrm>
            <a:off x="457200" y="1512888"/>
            <a:ext cx="8232775" cy="3417887"/>
          </a:xfrm>
        </p:spPr>
        <p:txBody>
          <a:bodyPr/>
          <a:lstStyle/>
          <a:p>
            <a:endParaRPr lang="en-US" dirty="0"/>
          </a:p>
        </p:txBody>
      </p:sp>
    </p:spTree>
    <p:extLst>
      <p:ext uri="{BB962C8B-B14F-4D97-AF65-F5344CB8AC3E}">
        <p14:creationId xmlns:p14="http://schemas.microsoft.com/office/powerpoint/2010/main" val="18850975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Figure + Caption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F033AD-BE5C-406D-991C-6AC56003E70C}"/>
              </a:ext>
            </a:extLst>
          </p:cNvPr>
          <p:cNvSpPr>
            <a:spLocks noGrp="1"/>
          </p:cNvSpPr>
          <p:nvPr>
            <p:ph type="title" hasCustomPrompt="1"/>
          </p:nvPr>
        </p:nvSpPr>
        <p:spPr/>
        <p:txBody>
          <a:bodyPr/>
          <a:lstStyle>
            <a:lvl1pPr>
              <a:defRPr sz="3600">
                <a:latin typeface="+mj-lt"/>
              </a:defRPr>
            </a:lvl1pPr>
          </a:lstStyle>
          <a:p>
            <a:r>
              <a:rPr lang="en-US" dirty="0"/>
              <a:t>Click to add figure number and title</a:t>
            </a:r>
          </a:p>
        </p:txBody>
      </p:sp>
      <p:sp>
        <p:nvSpPr>
          <p:cNvPr id="7" name="Content Placeholder 6">
            <a:extLst>
              <a:ext uri="{FF2B5EF4-FFF2-40B4-BE49-F238E27FC236}">
                <a16:creationId xmlns:a16="http://schemas.microsoft.com/office/drawing/2014/main" id="{9E6B7D3D-89C9-4133-8D8A-D779EB3D311D}"/>
              </a:ext>
            </a:extLst>
          </p:cNvPr>
          <p:cNvSpPr>
            <a:spLocks noGrp="1"/>
          </p:cNvSpPr>
          <p:nvPr>
            <p:ph sz="quarter" idx="13"/>
          </p:nvPr>
        </p:nvSpPr>
        <p:spPr>
          <a:xfrm>
            <a:off x="457200" y="1481138"/>
            <a:ext cx="4484688" cy="4408487"/>
          </a:xfrm>
        </p:spPr>
        <p:txBody>
          <a:bodyPr/>
          <a:lstStyle/>
          <a:p>
            <a:pPr lvl="0"/>
            <a:r>
              <a:rPr lang="en-US" dirty="0"/>
              <a:t>Edit Master text styles</a:t>
            </a:r>
          </a:p>
        </p:txBody>
      </p:sp>
      <p:sp>
        <p:nvSpPr>
          <p:cNvPr id="9" name="Picture Placeholder 8">
            <a:extLst>
              <a:ext uri="{FF2B5EF4-FFF2-40B4-BE49-F238E27FC236}">
                <a16:creationId xmlns:a16="http://schemas.microsoft.com/office/drawing/2014/main" id="{F95A3C12-C176-4C2E-9820-6A6035C43AF5}"/>
              </a:ext>
            </a:extLst>
          </p:cNvPr>
          <p:cNvSpPr>
            <a:spLocks noGrp="1"/>
          </p:cNvSpPr>
          <p:nvPr>
            <p:ph type="pic" sz="quarter" idx="14"/>
          </p:nvPr>
        </p:nvSpPr>
        <p:spPr>
          <a:xfrm>
            <a:off x="5192713" y="1481138"/>
            <a:ext cx="3592512" cy="3754437"/>
          </a:xfrm>
        </p:spPr>
        <p:txBody>
          <a:bodyPr/>
          <a:lstStyle/>
          <a:p>
            <a:endParaRPr lang="en-US" dirty="0"/>
          </a:p>
        </p:txBody>
      </p:sp>
      <p:sp>
        <p:nvSpPr>
          <p:cNvPr id="11" name="Text Placeholder 10">
            <a:extLst>
              <a:ext uri="{FF2B5EF4-FFF2-40B4-BE49-F238E27FC236}">
                <a16:creationId xmlns:a16="http://schemas.microsoft.com/office/drawing/2014/main" id="{F059F1CC-D06F-4B10-B166-6D6F2C786A37}"/>
              </a:ext>
            </a:extLst>
          </p:cNvPr>
          <p:cNvSpPr>
            <a:spLocks noGrp="1"/>
          </p:cNvSpPr>
          <p:nvPr>
            <p:ph type="body" sz="quarter" idx="15" hasCustomPrompt="1"/>
          </p:nvPr>
        </p:nvSpPr>
        <p:spPr>
          <a:xfrm>
            <a:off x="5192713" y="5399088"/>
            <a:ext cx="3592512" cy="490537"/>
          </a:xfrm>
        </p:spPr>
        <p:txBody>
          <a:bodyPr/>
          <a:lstStyle>
            <a:lvl1pPr marL="101600" indent="0">
              <a:buNone/>
              <a:defRPr sz="1200"/>
            </a:lvl1pPr>
          </a:lstStyle>
          <a:p>
            <a:pPr lvl="0"/>
            <a:r>
              <a:rPr lang="en-US" dirty="0"/>
              <a:t>Caption</a:t>
            </a:r>
          </a:p>
        </p:txBody>
      </p:sp>
      <p:sp>
        <p:nvSpPr>
          <p:cNvPr id="3" name="Date Placeholder 2">
            <a:extLst>
              <a:ext uri="{FF2B5EF4-FFF2-40B4-BE49-F238E27FC236}">
                <a16:creationId xmlns:a16="http://schemas.microsoft.com/office/drawing/2014/main" id="{A50D4E5D-00F7-4DC6-9BB0-713B8A0DA354}"/>
              </a:ext>
            </a:extLst>
          </p:cNvPr>
          <p:cNvSpPr>
            <a:spLocks noGrp="1"/>
          </p:cNvSpPr>
          <p:nvPr>
            <p:ph type="dt" idx="10"/>
          </p:nvPr>
        </p:nvSpPr>
        <p:spPr/>
        <p:txBody>
          <a:bodyPr/>
          <a:lstStyle/>
          <a:p>
            <a:endParaRPr lang="en-US" dirty="0"/>
          </a:p>
        </p:txBody>
      </p:sp>
      <p:sp>
        <p:nvSpPr>
          <p:cNvPr id="4" name="Slide Number Placeholder 3">
            <a:extLst>
              <a:ext uri="{FF2B5EF4-FFF2-40B4-BE49-F238E27FC236}">
                <a16:creationId xmlns:a16="http://schemas.microsoft.com/office/drawing/2014/main" id="{18AF4094-2296-458C-908A-D778D0DF5AFA}"/>
              </a:ext>
            </a:extLst>
          </p:cNvPr>
          <p:cNvSpPr>
            <a:spLocks noGrp="1"/>
          </p:cNvSpPr>
          <p:nvPr>
            <p:ph type="sldNum" idx="11"/>
          </p:nvPr>
        </p:nvSpPr>
        <p:spPr/>
        <p:txBody>
          <a:bodyPr/>
          <a:lstStyle/>
          <a:p>
            <a:pPr marL="0" marR="0" lvl="0" indent="0" algn="r" rtl="0">
              <a:spcBef>
                <a:spcPts val="0"/>
              </a:spcBef>
              <a:buSzPct val="25000"/>
              <a:buNone/>
            </a:pPr>
            <a:fld id="{00000000-1234-1234-1234-123412341234}" type="slidenum">
              <a:rPr lang="en-US" sz="900" b="0" i="0" u="none" strike="noStrike" cap="none" smtClean="0">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
        <p:nvSpPr>
          <p:cNvPr id="5" name="Footer Placeholder 4">
            <a:extLst>
              <a:ext uri="{FF2B5EF4-FFF2-40B4-BE49-F238E27FC236}">
                <a16:creationId xmlns:a16="http://schemas.microsoft.com/office/drawing/2014/main" id="{A6FA6EBD-95B8-4957-AE05-FC01EF65059B}"/>
              </a:ext>
            </a:extLst>
          </p:cNvPr>
          <p:cNvSpPr>
            <a:spLocks noGrp="1"/>
          </p:cNvSpPr>
          <p:nvPr>
            <p:ph type="ftr" sz="quarter" idx="12"/>
          </p:nvPr>
        </p:nvSpPr>
        <p:spPr/>
        <p:txBody>
          <a:bodyPr/>
          <a:lstStyle/>
          <a:p>
            <a:endParaRPr lang="en-US" dirty="0"/>
          </a:p>
        </p:txBody>
      </p:sp>
    </p:spTree>
    <p:extLst>
      <p:ext uri="{BB962C8B-B14F-4D97-AF65-F5344CB8AC3E}">
        <p14:creationId xmlns:p14="http://schemas.microsoft.com/office/powerpoint/2010/main" val="16604282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Title + Learning Objectives and Content">
    <p:spTree>
      <p:nvGrpSpPr>
        <p:cNvPr id="1" name="Shape 61"/>
        <p:cNvGrpSpPr/>
        <p:nvPr/>
      </p:nvGrpSpPr>
      <p:grpSpPr>
        <a:xfrm>
          <a:off x="0" y="0"/>
          <a:ext cx="0" cy="0"/>
          <a:chOff x="0" y="0"/>
          <a:chExt cx="0" cy="0"/>
        </a:xfrm>
      </p:grpSpPr>
      <p:sp>
        <p:nvSpPr>
          <p:cNvPr id="62" name="Shape 62"/>
          <p:cNvSpPr txBox="1">
            <a:spLocks noGrp="1"/>
          </p:cNvSpPr>
          <p:nvPr>
            <p:ph type="title" hasCustomPrompt="1"/>
          </p:nvPr>
        </p:nvSpPr>
        <p:spPr>
          <a:xfrm>
            <a:off x="457200" y="215371"/>
            <a:ext cx="8229600" cy="622828"/>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sz="3600" dirty="0">
                <a:latin typeface="+mj-lt"/>
              </a:rPr>
              <a:t>Click to add title</a:t>
            </a:r>
            <a:endParaRPr dirty="0"/>
          </a:p>
        </p:txBody>
      </p:sp>
      <p:sp>
        <p:nvSpPr>
          <p:cNvPr id="63" name="Shape 63"/>
          <p:cNvSpPr txBox="1">
            <a:spLocks noGrp="1"/>
          </p:cNvSpPr>
          <p:nvPr>
            <p:ph type="body" idx="1" hasCustomPrompt="1"/>
          </p:nvPr>
        </p:nvSpPr>
        <p:spPr>
          <a:xfrm>
            <a:off x="457200" y="816429"/>
            <a:ext cx="8229600" cy="402769"/>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16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r>
              <a:rPr lang="en-US" dirty="0"/>
              <a:t>Click to add Learning Objective(s)</a:t>
            </a:r>
            <a:endParaRPr dirty="0"/>
          </a:p>
        </p:txBody>
      </p:sp>
      <p:sp>
        <p:nvSpPr>
          <p:cNvPr id="64" name="Shape 64"/>
          <p:cNvSpPr txBox="1">
            <a:spLocks noGrp="1"/>
          </p:cNvSpPr>
          <p:nvPr>
            <p:ph type="body" idx="2"/>
          </p:nvPr>
        </p:nvSpPr>
        <p:spPr>
          <a:xfrm>
            <a:off x="457200" y="1358678"/>
            <a:ext cx="8229600" cy="4767485"/>
          </a:xfrm>
          <a:prstGeom prst="rect">
            <a:avLst/>
          </a:prstGeom>
          <a:noFill/>
          <a:ln>
            <a:noFill/>
          </a:ln>
        </p:spPr>
        <p:txBody>
          <a:bodyPr lIns="91425" tIns="91425" rIns="91425" bIns="91425" anchor="t" anchorCtr="0"/>
          <a:lstStyle>
            <a:lvl1pPr marL="256032" marR="0" lvl="0" indent="-154432" algn="l" rtl="0">
              <a:spcBef>
                <a:spcPts val="1500"/>
              </a:spcBef>
              <a:buClr>
                <a:srgbClr val="007FA3"/>
              </a:buClr>
              <a:buSzPct val="100000"/>
              <a:buFont typeface="Arial"/>
              <a:buChar char="•"/>
              <a:defRPr sz="24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20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lang="en-US" dirty="0"/>
          </a:p>
          <a:p>
            <a:pPr lvl="1"/>
            <a:endParaRPr lang="en-US" sz="2000" dirty="0"/>
          </a:p>
          <a:p>
            <a:pPr lvl="2"/>
            <a:endParaRPr dirty="0"/>
          </a:p>
        </p:txBody>
      </p:sp>
      <p:sp>
        <p:nvSpPr>
          <p:cNvPr id="65" name="Shape 65"/>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66" name="Shape 66"/>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67" name="Shape 67"/>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68"/>
        <p:cNvGrpSpPr/>
        <p:nvPr/>
      </p:nvGrpSpPr>
      <p:grpSpPr>
        <a:xfrm>
          <a:off x="0" y="0"/>
          <a:ext cx="0" cy="0"/>
          <a:chOff x="0" y="0"/>
          <a:chExt cx="0" cy="0"/>
        </a:xfrm>
      </p:grpSpPr>
      <p:sp>
        <p:nvSpPr>
          <p:cNvPr id="69" name="Shape 69"/>
          <p:cNvSpPr txBox="1">
            <a:spLocks noGrp="1"/>
          </p:cNvSpPr>
          <p:nvPr>
            <p:ph type="title" hasCustomPrompt="1"/>
          </p:nvPr>
        </p:nvSpPr>
        <p:spPr>
          <a:xfrm>
            <a:off x="685800" y="1447800"/>
            <a:ext cx="7772400" cy="2152651"/>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sz="3600" dirty="0">
                <a:latin typeface="+mj-lt"/>
              </a:rPr>
              <a:t>Click to add title	</a:t>
            </a:r>
            <a:endParaRPr dirty="0"/>
          </a:p>
        </p:txBody>
      </p:sp>
      <p:sp>
        <p:nvSpPr>
          <p:cNvPr id="70" name="Shape 70"/>
          <p:cNvSpPr txBox="1">
            <a:spLocks noGrp="1"/>
          </p:cNvSpPr>
          <p:nvPr>
            <p:ph type="body" idx="1"/>
          </p:nvPr>
        </p:nvSpPr>
        <p:spPr>
          <a:xfrm>
            <a:off x="674687" y="3962400"/>
            <a:ext cx="7794626" cy="175260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1600" b="0" i="0" u="none" strike="noStrike" cap="none">
                <a:solidFill>
                  <a:srgbClr val="007FA3"/>
                </a:solidFill>
                <a:latin typeface="Arial"/>
                <a:ea typeface="Arial"/>
                <a:cs typeface="Arial"/>
                <a:sym typeface="Arial"/>
              </a:defRPr>
            </a:lvl1pPr>
            <a:lvl2pPr marL="457200" marR="0" lvl="1" indent="0" algn="l" rtl="0">
              <a:spcBef>
                <a:spcPts val="600"/>
              </a:spcBef>
              <a:buClr>
                <a:srgbClr val="007FA3"/>
              </a:buClr>
              <a:buFont typeface="Arial"/>
              <a:buNone/>
              <a:defRPr sz="1800" b="0" i="0" u="none" strike="noStrike" cap="none">
                <a:solidFill>
                  <a:srgbClr val="888888"/>
                </a:solidFill>
                <a:latin typeface="Arial"/>
                <a:ea typeface="Arial"/>
                <a:cs typeface="Arial"/>
                <a:sym typeface="Arial"/>
              </a:defRPr>
            </a:lvl2pPr>
            <a:lvl3pPr marL="914400" marR="0" lvl="2" indent="0" algn="l" rtl="0">
              <a:spcBef>
                <a:spcPts val="600"/>
              </a:spcBef>
              <a:buClr>
                <a:srgbClr val="007FA3"/>
              </a:buClr>
              <a:buFont typeface="Noto Sans Symbols"/>
              <a:buNone/>
              <a:defRPr sz="1600" b="0" i="0" u="none" strike="noStrike" cap="none">
                <a:solidFill>
                  <a:srgbClr val="888888"/>
                </a:solidFill>
                <a:latin typeface="Arial"/>
                <a:ea typeface="Arial"/>
                <a:cs typeface="Arial"/>
                <a:sym typeface="Arial"/>
              </a:defRPr>
            </a:lvl3pPr>
            <a:lvl4pPr marL="1371600" marR="0" lvl="3" indent="0" algn="l" rtl="0">
              <a:spcBef>
                <a:spcPts val="600"/>
              </a:spcBef>
              <a:buClr>
                <a:srgbClr val="007FA3"/>
              </a:buClr>
              <a:buFont typeface="Arial"/>
              <a:buNone/>
              <a:defRPr sz="1400" b="0" i="0" u="none" strike="noStrike" cap="none">
                <a:solidFill>
                  <a:srgbClr val="888888"/>
                </a:solidFill>
                <a:latin typeface="Arial"/>
                <a:ea typeface="Arial"/>
                <a:cs typeface="Arial"/>
                <a:sym typeface="Arial"/>
              </a:defRPr>
            </a:lvl4pPr>
            <a:lvl5pPr marL="1828800" marR="0" lvl="4" indent="0" algn="l" rtl="0">
              <a:spcBef>
                <a:spcPts val="600"/>
              </a:spcBef>
              <a:buClr>
                <a:srgbClr val="007FA3"/>
              </a:buClr>
              <a:buFont typeface="Arial"/>
              <a:buNone/>
              <a:defRPr sz="1400" b="0" i="0" u="none" strike="noStrike" cap="none">
                <a:solidFill>
                  <a:srgbClr val="888888"/>
                </a:solidFill>
                <a:latin typeface="Arial"/>
                <a:ea typeface="Arial"/>
                <a:cs typeface="Arial"/>
                <a:sym typeface="Arial"/>
              </a:defRPr>
            </a:lvl5pPr>
            <a:lvl6pPr marL="2286000" marR="0" lvl="5"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6pPr>
            <a:lvl7pPr marL="2743200" marR="0" lvl="6"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7pPr>
            <a:lvl8pPr marL="3200400" marR="0" lvl="7"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8pPr>
            <a:lvl9pPr marL="3657600" marR="0" lvl="8"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9pPr>
          </a:lstStyle>
          <a:p>
            <a:endParaRPr dirty="0"/>
          </a:p>
        </p:txBody>
      </p:sp>
      <p:sp>
        <p:nvSpPr>
          <p:cNvPr id="71" name="Shape 71"/>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72" name="Shape 72"/>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73" name="Shape 73"/>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Title Only">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76" name="Shape 76"/>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77" name="Shape 77"/>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78" name="Shape 78"/>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sz="3600" dirty="0">
                <a:latin typeface="+mj-lt"/>
              </a:rPr>
              <a:t>Click to add title</a:t>
            </a:r>
            <a:endParaRPr dirty="0"/>
          </a:p>
        </p:txBody>
      </p:sp>
      <p:sp>
        <p:nvSpPr>
          <p:cNvPr id="11" name="Shape 11"/>
          <p:cNvSpPr txBox="1">
            <a:spLocks noGrp="1"/>
          </p:cNvSpPr>
          <p:nvPr>
            <p:ph type="body" idx="1"/>
          </p:nvPr>
        </p:nvSpPr>
        <p:spPr>
          <a:xfrm>
            <a:off x="457200" y="1600200"/>
            <a:ext cx="8229600" cy="4428411"/>
          </a:xfrm>
          <a:prstGeom prst="rect">
            <a:avLst/>
          </a:prstGeom>
          <a:noFill/>
          <a:ln>
            <a:noFill/>
          </a:ln>
        </p:spPr>
        <p:txBody>
          <a:bodyPr lIns="91425" tIns="91425" rIns="91425" bIns="91425" anchor="t" anchorCtr="0"/>
          <a:lstStyle>
            <a:lvl1pPr marL="256032" marR="0" lvl="0" indent="-1544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13" name="Shape 1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14" name="Shape 1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
        <p:nvSpPr>
          <p:cNvPr id="2" name="Footer Placeholder 1">
            <a:extLst>
              <a:ext uri="{FF2B5EF4-FFF2-40B4-BE49-F238E27FC236}">
                <a16:creationId xmlns:a16="http://schemas.microsoft.com/office/drawing/2014/main" id="{7B8A108E-B0AF-4869-B5B8-3D3BB7BC725E}"/>
              </a:ext>
            </a:extLst>
          </p:cNvPr>
          <p:cNvSpPr>
            <a:spLocks noGrp="1"/>
          </p:cNvSpPr>
          <p:nvPr>
            <p:ph type="ftr" sz="quarter" idx="3"/>
          </p:nvPr>
        </p:nvSpPr>
        <p:spPr>
          <a:xfrm>
            <a:off x="457200" y="6028611"/>
            <a:ext cx="8229600" cy="200549"/>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dirty="0"/>
          </a:p>
        </p:txBody>
      </p:sp>
    </p:spTree>
  </p:cSld>
  <p:clrMap bg1="lt1" tx1="dk1" bg2="dk2" tx2="lt2" accent1="accent1" accent2="accent2" accent3="accent3" accent4="accent4" accent5="accent5" accent6="accent6" hlink="hlink" folHlink="folHlink"/>
  <p:sldLayoutIdLst>
    <p:sldLayoutId id="2147483676" r:id="rId1"/>
    <p:sldLayoutId id="2147483675" r:id="rId2"/>
    <p:sldLayoutId id="2147483650" r:id="rId3"/>
    <p:sldLayoutId id="2147483651" r:id="rId4"/>
    <p:sldLayoutId id="2147483671" r:id="rId5"/>
    <p:sldLayoutId id="2147483673" r:id="rId6"/>
    <p:sldLayoutId id="2147483654" r:id="rId7"/>
    <p:sldLayoutId id="2147483655" r:id="rId8"/>
    <p:sldLayoutId id="2147483656" r:id="rId9"/>
    <p:sldLayoutId id="2147483670" r:id="rId10"/>
    <p:sldLayoutId id="2147483669" r:id="rId11"/>
    <p:sldLayoutId id="2147483657"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3600" b="0" i="0" u="none" strike="noStrike" cap="none">
          <a:solidFill>
            <a:srgbClr val="000000"/>
          </a:solidFill>
          <a:latin typeface="+mj-lt"/>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2.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44.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45.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46.xml"/><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47.xml"/><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48.xml"/><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2" Type="http://schemas.openxmlformats.org/officeDocument/2006/relationships/image" Target="../media/image37.tiff"/><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5.xml"/></Relationships>
</file>

<file path=ppt/slides/_rels/slide72.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5.xml"/></Relationships>
</file>

<file path=ppt/slides/_rels/slide73.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Layout" Target="../slideLayouts/slideLayout5.xml"/></Relationships>
</file>

<file path=ppt/slides/_rels/slide76.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5.xml"/></Relationships>
</file>

<file path=ppt/slides/_rels/slide77.xml.rels><?xml version="1.0" encoding="UTF-8" standalone="yes"?>
<Relationships xmlns="http://schemas.openxmlformats.org/package/2006/relationships"><Relationship Id="rId2" Type="http://schemas.openxmlformats.org/officeDocument/2006/relationships/image" Target="../media/image51.jpg"/><Relationship Id="rId1" Type="http://schemas.openxmlformats.org/officeDocument/2006/relationships/slideLayout" Target="../slideLayouts/slideLayout5.xml"/></Relationships>
</file>

<file path=ppt/slides/_rels/slide78.xml.rels><?xml version="1.0" encoding="UTF-8" standalone="yes"?>
<Relationships xmlns="http://schemas.openxmlformats.org/package/2006/relationships"><Relationship Id="rId2" Type="http://schemas.openxmlformats.org/officeDocument/2006/relationships/image" Target="../media/image52.jpg"/><Relationship Id="rId1" Type="http://schemas.openxmlformats.org/officeDocument/2006/relationships/slideLayout" Target="../slideLayouts/slideLayout5.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80.xml.rels><?xml version="1.0" encoding="UTF-8" standalone="yes"?>
<Relationships xmlns="http://schemas.openxmlformats.org/package/2006/relationships"><Relationship Id="rId2" Type="http://schemas.openxmlformats.org/officeDocument/2006/relationships/image" Target="../media/image53.jpg"/><Relationship Id="rId1" Type="http://schemas.openxmlformats.org/officeDocument/2006/relationships/slideLayout" Target="../slideLayouts/slideLayout5.xml"/></Relationships>
</file>

<file path=ppt/slides/_rels/slide81.xml.rels><?xml version="1.0" encoding="UTF-8" standalone="yes"?>
<Relationships xmlns="http://schemas.openxmlformats.org/package/2006/relationships"><Relationship Id="rId2" Type="http://schemas.openxmlformats.org/officeDocument/2006/relationships/image" Target="../media/image54.jpg"/><Relationship Id="rId1" Type="http://schemas.openxmlformats.org/officeDocument/2006/relationships/slideLayout" Target="../slideLayouts/slideLayout5.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55.jpg"/><Relationship Id="rId1" Type="http://schemas.openxmlformats.org/officeDocument/2006/relationships/slideLayout" Target="../slideLayouts/slideLayout5.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56.jpg"/><Relationship Id="rId1" Type="http://schemas.openxmlformats.org/officeDocument/2006/relationships/slideLayout" Target="../slideLayouts/slideLayout5.xml"/></Relationships>
</file>

<file path=ppt/slides/_rels/slide8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9.xml"/><Relationship Id="rId1" Type="http://schemas.openxmlformats.org/officeDocument/2006/relationships/slideLayout" Target="../slideLayouts/slideLayout3.xml"/><Relationship Id="rId4" Type="http://schemas.openxmlformats.org/officeDocument/2006/relationships/image" Target="../media/image58.sv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EA87E256-A566-4CB4-B641-73EBACC55A95}"/>
              </a:ext>
            </a:extLst>
          </p:cNvPr>
          <p:cNvSpPr>
            <a:spLocks noGrp="1"/>
          </p:cNvSpPr>
          <p:nvPr>
            <p:ph type="body" idx="2"/>
          </p:nvPr>
        </p:nvSpPr>
        <p:spPr>
          <a:xfrm>
            <a:off x="5736336" y="1600200"/>
            <a:ext cx="3657600" cy="1600198"/>
          </a:xfrm>
        </p:spPr>
        <p:txBody>
          <a:bodyPr/>
          <a:lstStyle/>
          <a:p>
            <a:pPr>
              <a:buNone/>
            </a:pPr>
            <a:r>
              <a:rPr lang="en-US" sz="3200" dirty="0"/>
              <a:t>Chapter 2</a:t>
            </a:r>
            <a:endParaRPr lang="en-US" sz="2400" dirty="0"/>
          </a:p>
        </p:txBody>
      </p:sp>
      <p:sp>
        <p:nvSpPr>
          <p:cNvPr id="6" name="Text Placeholder 5">
            <a:extLst>
              <a:ext uri="{FF2B5EF4-FFF2-40B4-BE49-F238E27FC236}">
                <a16:creationId xmlns:a16="http://schemas.microsoft.com/office/drawing/2014/main" id="{D3C8E927-6A88-4110-B036-45D6D3C38241}"/>
              </a:ext>
            </a:extLst>
          </p:cNvPr>
          <p:cNvSpPr>
            <a:spLocks noGrp="1"/>
          </p:cNvSpPr>
          <p:nvPr>
            <p:ph type="body" idx="3"/>
          </p:nvPr>
        </p:nvSpPr>
        <p:spPr>
          <a:xfrm>
            <a:off x="5736336" y="3200400"/>
            <a:ext cx="3657600" cy="2925763"/>
          </a:xfrm>
        </p:spPr>
        <p:txBody>
          <a:bodyPr/>
          <a:lstStyle/>
          <a:p>
            <a:r>
              <a:rPr lang="en-US" sz="2000" dirty="0"/>
              <a:t>The Physical Layer</a:t>
            </a:r>
            <a:endParaRPr lang="en-US" dirty="0"/>
          </a:p>
        </p:txBody>
      </p:sp>
      <p:pic>
        <p:nvPicPr>
          <p:cNvPr id="14" name="Picture 13">
            <a:extLst>
              <a:ext uri="{FF2B5EF4-FFF2-40B4-BE49-F238E27FC236}">
                <a16:creationId xmlns:a16="http://schemas.microsoft.com/office/drawing/2014/main" id="{8E659FDE-F0E1-F041-9817-F29452F9D573}"/>
              </a:ext>
            </a:extLst>
          </p:cNvPr>
          <p:cNvPicPr>
            <a:picLocks noChangeAspect="1"/>
          </p:cNvPicPr>
          <p:nvPr/>
        </p:nvPicPr>
        <p:blipFill>
          <a:blip r:embed="rId3"/>
          <a:stretch>
            <a:fillRect/>
          </a:stretch>
        </p:blipFill>
        <p:spPr>
          <a:xfrm>
            <a:off x="0" y="210312"/>
            <a:ext cx="4578858" cy="6105144"/>
          </a:xfrm>
          <a:prstGeom prst="rect">
            <a:avLst/>
          </a:prstGeom>
        </p:spPr>
      </p:pic>
    </p:spTree>
    <p:extLst>
      <p:ext uri="{BB962C8B-B14F-4D97-AF65-F5344CB8AC3E}">
        <p14:creationId xmlns:p14="http://schemas.microsoft.com/office/powerpoint/2010/main" val="9104046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Fiber Optics (4 of 7)</a:t>
            </a:r>
          </a:p>
        </p:txBody>
      </p:sp>
      <p:sp>
        <p:nvSpPr>
          <p:cNvPr id="5" name="Text Placeholder 4"/>
          <p:cNvSpPr>
            <a:spLocks noGrp="1"/>
          </p:cNvSpPr>
          <p:nvPr>
            <p:ph type="body" idx="1"/>
          </p:nvPr>
        </p:nvSpPr>
        <p:spPr/>
        <p:txBody>
          <a:bodyPr/>
          <a:lstStyle/>
          <a:p>
            <a:r>
              <a:rPr lang="en-US" dirty="0"/>
              <a:t>Attenuation of light through fiber in the infrared region is measured in units of decibels (dB) per linear kilometer of fiber.</a:t>
            </a:r>
          </a:p>
        </p:txBody>
      </p:sp>
      <p:pic>
        <p:nvPicPr>
          <p:cNvPr id="7" name="Picture Placeholder 6" descr="For the kind of glass used in fibers, the attenuation&#10;is shown in Fig. 2-5 in units of decibels (dB) per linear kilometer of fiber."/>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1257790" y="1383864"/>
            <a:ext cx="6628419" cy="3578641"/>
          </a:xfrm>
        </p:spPr>
      </p:pic>
    </p:spTree>
    <p:extLst>
      <p:ext uri="{BB962C8B-B14F-4D97-AF65-F5344CB8AC3E}">
        <p14:creationId xmlns:p14="http://schemas.microsoft.com/office/powerpoint/2010/main" val="17446231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Fiber Optics (5 of 7)</a:t>
            </a:r>
          </a:p>
        </p:txBody>
      </p:sp>
      <p:sp>
        <p:nvSpPr>
          <p:cNvPr id="5" name="Text Placeholder 4"/>
          <p:cNvSpPr>
            <a:spLocks noGrp="1"/>
          </p:cNvSpPr>
          <p:nvPr>
            <p:ph type="body" idx="1"/>
          </p:nvPr>
        </p:nvSpPr>
        <p:spPr/>
        <p:txBody>
          <a:bodyPr/>
          <a:lstStyle/>
          <a:p>
            <a:pPr algn="ctr"/>
            <a:r>
              <a:rPr lang="en-US" dirty="0"/>
              <a:t>Views of a fiber cable</a:t>
            </a:r>
          </a:p>
        </p:txBody>
      </p:sp>
      <p:pic>
        <p:nvPicPr>
          <p:cNvPr id="7" name="Picture Placeholder 6" descr="Figure 2-6. (a) Side view of a single fiber. (b) End view of a sheath with three fibers."/>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734997" y="2028277"/>
            <a:ext cx="7674005" cy="2339467"/>
          </a:xfrm>
        </p:spPr>
      </p:pic>
    </p:spTree>
    <p:extLst>
      <p:ext uri="{BB962C8B-B14F-4D97-AF65-F5344CB8AC3E}">
        <p14:creationId xmlns:p14="http://schemas.microsoft.com/office/powerpoint/2010/main" val="16643202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Fiber Optics (6 of 7)</a:t>
            </a:r>
          </a:p>
        </p:txBody>
      </p:sp>
      <p:sp>
        <p:nvSpPr>
          <p:cNvPr id="5" name="Text Placeholder 4"/>
          <p:cNvSpPr>
            <a:spLocks noGrp="1"/>
          </p:cNvSpPr>
          <p:nvPr>
            <p:ph type="body" idx="1"/>
          </p:nvPr>
        </p:nvSpPr>
        <p:spPr/>
        <p:txBody>
          <a:bodyPr/>
          <a:lstStyle/>
          <a:p>
            <a:pPr algn="ctr"/>
            <a:r>
              <a:rPr lang="en-US" dirty="0"/>
              <a:t>A comparison of semiconductor diodes and LEDs as light sources.</a:t>
            </a:r>
          </a:p>
        </p:txBody>
      </p:sp>
      <p:pic>
        <p:nvPicPr>
          <p:cNvPr id="14" name="Picture 13">
            <a:extLst>
              <a:ext uri="{FF2B5EF4-FFF2-40B4-BE49-F238E27FC236}">
                <a16:creationId xmlns:a16="http://schemas.microsoft.com/office/drawing/2014/main" id="{5DBF263F-C898-AE40-96CD-3C1186B51B75}"/>
              </a:ext>
            </a:extLst>
          </p:cNvPr>
          <p:cNvPicPr>
            <a:picLocks noChangeAspect="1"/>
          </p:cNvPicPr>
          <p:nvPr/>
        </p:nvPicPr>
        <p:blipFill>
          <a:blip r:embed="rId3"/>
          <a:stretch>
            <a:fillRect/>
          </a:stretch>
        </p:blipFill>
        <p:spPr>
          <a:xfrm>
            <a:off x="0" y="2240866"/>
            <a:ext cx="9144000" cy="3319288"/>
          </a:xfrm>
          <a:prstGeom prst="rect">
            <a:avLst/>
          </a:prstGeom>
        </p:spPr>
      </p:pic>
    </p:spTree>
    <p:extLst>
      <p:ext uri="{BB962C8B-B14F-4D97-AF65-F5344CB8AC3E}">
        <p14:creationId xmlns:p14="http://schemas.microsoft.com/office/powerpoint/2010/main" val="19341450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Fiber Optics (7 of 7)</a:t>
            </a:r>
          </a:p>
        </p:txBody>
      </p:sp>
      <p:sp>
        <p:nvSpPr>
          <p:cNvPr id="3" name="Text Placeholder 2"/>
          <p:cNvSpPr>
            <a:spLocks noGrp="1"/>
          </p:cNvSpPr>
          <p:nvPr>
            <p:ph type="body" idx="1"/>
          </p:nvPr>
        </p:nvSpPr>
        <p:spPr/>
        <p:txBody>
          <a:bodyPr/>
          <a:lstStyle/>
          <a:p>
            <a:r>
              <a:rPr lang="en-US" dirty="0"/>
              <a:t>Fiber advantages over copper</a:t>
            </a:r>
          </a:p>
          <a:p>
            <a:pPr lvl="1"/>
            <a:r>
              <a:rPr lang="en-US" dirty="0"/>
              <a:t>Handles higher bandwidth</a:t>
            </a:r>
          </a:p>
          <a:p>
            <a:pPr lvl="1"/>
            <a:r>
              <a:rPr lang="en-US" dirty="0"/>
              <a:t>Not affected by power surges, electromagnetic interference, power failures, corrosive chemicals</a:t>
            </a:r>
          </a:p>
          <a:p>
            <a:pPr lvl="1"/>
            <a:r>
              <a:rPr lang="en-US" dirty="0"/>
              <a:t>Thin and lightweight</a:t>
            </a:r>
          </a:p>
          <a:p>
            <a:pPr lvl="1"/>
            <a:r>
              <a:rPr lang="en-US" dirty="0"/>
              <a:t>Do not leak light</a:t>
            </a:r>
          </a:p>
          <a:p>
            <a:pPr lvl="1"/>
            <a:r>
              <a:rPr lang="en-US" dirty="0"/>
              <a:t>Difficult to tap</a:t>
            </a:r>
          </a:p>
          <a:p>
            <a:r>
              <a:rPr lang="en-US" dirty="0"/>
              <a:t>Fiber disadvantage</a:t>
            </a:r>
          </a:p>
          <a:p>
            <a:pPr lvl="1"/>
            <a:r>
              <a:rPr lang="en-US" dirty="0"/>
              <a:t>Less familiar technology that requires specific engineering skills </a:t>
            </a:r>
          </a:p>
          <a:p>
            <a:pPr lvl="1"/>
            <a:r>
              <a:rPr lang="en-US" dirty="0"/>
              <a:t>Fibers damaged easily by being bent too much</a:t>
            </a:r>
          </a:p>
        </p:txBody>
      </p:sp>
    </p:spTree>
    <p:extLst>
      <p:ext uri="{BB962C8B-B14F-4D97-AF65-F5344CB8AC3E}">
        <p14:creationId xmlns:p14="http://schemas.microsoft.com/office/powerpoint/2010/main" val="17984868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Wireless Transmission</a:t>
            </a:r>
            <a:endParaRPr lang="en-US" dirty="0"/>
          </a:p>
        </p:txBody>
      </p:sp>
      <p:sp>
        <p:nvSpPr>
          <p:cNvPr id="3" name="Text Placeholder 2"/>
          <p:cNvSpPr>
            <a:spLocks noGrp="1"/>
          </p:cNvSpPr>
          <p:nvPr>
            <p:ph type="body" idx="1"/>
          </p:nvPr>
        </p:nvSpPr>
        <p:spPr/>
        <p:txBody>
          <a:bodyPr/>
          <a:lstStyle/>
          <a:p>
            <a:r>
              <a:rPr lang="en-US" dirty="0"/>
              <a:t>The electromagnetic spectrum</a:t>
            </a:r>
          </a:p>
          <a:p>
            <a:pPr lvl="1"/>
            <a:r>
              <a:rPr lang="en-US" dirty="0"/>
              <a:t>Modulate wave amplitude, frequency, or phase</a:t>
            </a:r>
          </a:p>
          <a:p>
            <a:r>
              <a:rPr lang="en-US" dirty="0"/>
              <a:t>Frequency hopping spread spectrum</a:t>
            </a:r>
          </a:p>
          <a:p>
            <a:pPr lvl="1"/>
            <a:r>
              <a:rPr lang="en-US" dirty="0"/>
              <a:t>Transmitter hops from frequency to frequency hundreds of times per second</a:t>
            </a:r>
          </a:p>
          <a:p>
            <a:r>
              <a:rPr lang="en-US" dirty="0"/>
              <a:t>Direct sequence spread spectrum</a:t>
            </a:r>
          </a:p>
          <a:p>
            <a:pPr lvl="1"/>
            <a:r>
              <a:rPr lang="en-US" dirty="0"/>
              <a:t>Code sequence spreads data signal over wider frequency band</a:t>
            </a:r>
          </a:p>
          <a:p>
            <a:r>
              <a:rPr lang="en-US" dirty="0"/>
              <a:t>Ultra-wideband communication</a:t>
            </a:r>
          </a:p>
          <a:p>
            <a:pPr lvl="1"/>
            <a:r>
              <a:rPr lang="en-US" dirty="0"/>
              <a:t>Communication sends a series of low-energy rapid pulses, varying their carrier frequencies to communicate information</a:t>
            </a:r>
          </a:p>
        </p:txBody>
      </p:sp>
    </p:spTree>
    <p:extLst>
      <p:ext uri="{BB962C8B-B14F-4D97-AF65-F5344CB8AC3E}">
        <p14:creationId xmlns:p14="http://schemas.microsoft.com/office/powerpoint/2010/main" val="29836327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Electromagnetic Spectrum</a:t>
            </a:r>
          </a:p>
        </p:txBody>
      </p:sp>
      <p:sp>
        <p:nvSpPr>
          <p:cNvPr id="5" name="Text Placeholder 4"/>
          <p:cNvSpPr>
            <a:spLocks noGrp="1"/>
          </p:cNvSpPr>
          <p:nvPr>
            <p:ph type="body" idx="1"/>
          </p:nvPr>
        </p:nvSpPr>
        <p:spPr/>
        <p:txBody>
          <a:bodyPr/>
          <a:lstStyle/>
          <a:p>
            <a:pPr algn="ctr"/>
            <a:r>
              <a:rPr lang="en-US" dirty="0"/>
              <a:t>The electromagnetic spectrum and its uses for communication.</a:t>
            </a:r>
          </a:p>
        </p:txBody>
      </p:sp>
      <p:pic>
        <p:nvPicPr>
          <p:cNvPr id="7" name="Picture Placeholder 6" descr="Figure 2-8. The electromagnetic spectrum and its uses for communication."/>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1267691" y="1639776"/>
            <a:ext cx="6608618" cy="3654378"/>
          </a:xfrm>
        </p:spPr>
      </p:pic>
    </p:spTree>
    <p:extLst>
      <p:ext uri="{BB962C8B-B14F-4D97-AF65-F5344CB8AC3E}">
        <p14:creationId xmlns:p14="http://schemas.microsoft.com/office/powerpoint/2010/main" val="5961781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Direct Sequence Spread Spectrum</a:t>
            </a:r>
          </a:p>
        </p:txBody>
      </p:sp>
      <p:sp>
        <p:nvSpPr>
          <p:cNvPr id="5" name="Text Placeholder 4"/>
          <p:cNvSpPr>
            <a:spLocks noGrp="1"/>
          </p:cNvSpPr>
          <p:nvPr>
            <p:ph type="body" idx="1"/>
          </p:nvPr>
        </p:nvSpPr>
        <p:spPr/>
        <p:txBody>
          <a:bodyPr/>
          <a:lstStyle/>
          <a:p>
            <a:r>
              <a:rPr lang="en-US" dirty="0"/>
              <a:t>Direct sequence spread spectrum uses a code sequence to spread the data signal over a wider frequency band.</a:t>
            </a:r>
          </a:p>
        </p:txBody>
      </p:sp>
      <p:pic>
        <p:nvPicPr>
          <p:cNvPr id="7" name="Picture Placeholder 6" descr="Figure 2-9. Spread spectrum and ultra-wideband (UWB) communication."/>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615721" y="2548066"/>
            <a:ext cx="7912557" cy="2289939"/>
          </a:xfrm>
        </p:spPr>
      </p:pic>
    </p:spTree>
    <p:extLst>
      <p:ext uri="{BB962C8B-B14F-4D97-AF65-F5344CB8AC3E}">
        <p14:creationId xmlns:p14="http://schemas.microsoft.com/office/powerpoint/2010/main" val="37541492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Using the Spectrum for Transmission</a:t>
            </a:r>
          </a:p>
        </p:txBody>
      </p:sp>
      <p:sp>
        <p:nvSpPr>
          <p:cNvPr id="3" name="Text Placeholder 2"/>
          <p:cNvSpPr>
            <a:spLocks noGrp="1"/>
          </p:cNvSpPr>
          <p:nvPr>
            <p:ph type="body" idx="1"/>
          </p:nvPr>
        </p:nvSpPr>
        <p:spPr/>
        <p:txBody>
          <a:bodyPr/>
          <a:lstStyle/>
          <a:p>
            <a:r>
              <a:rPr lang="en-US" dirty="0"/>
              <a:t>Radio transmission</a:t>
            </a:r>
          </a:p>
          <a:p>
            <a:pPr lvl="1"/>
            <a:r>
              <a:rPr lang="en-US" dirty="0"/>
              <a:t>Omnidirectional waves, easy to generate, travel long distances, penetrate buildings</a:t>
            </a:r>
          </a:p>
          <a:p>
            <a:r>
              <a:rPr lang="en-US" dirty="0"/>
              <a:t>Microwave transmission</a:t>
            </a:r>
          </a:p>
          <a:p>
            <a:pPr lvl="1"/>
            <a:r>
              <a:rPr lang="en-US" dirty="0"/>
              <a:t>Directional waves requiring repeaters, do not penetrate buildings</a:t>
            </a:r>
          </a:p>
          <a:p>
            <a:r>
              <a:rPr lang="en-US" dirty="0"/>
              <a:t>Infrared transmission</a:t>
            </a:r>
          </a:p>
          <a:p>
            <a:pPr lvl="1"/>
            <a:r>
              <a:rPr lang="en-US" dirty="0"/>
              <a:t>Unguided waves used for short-range communication, relatively directional, cheap, easy to build, do not penetrate solid walls</a:t>
            </a:r>
          </a:p>
          <a:p>
            <a:r>
              <a:rPr lang="en-US" dirty="0"/>
              <a:t>Light transmission</a:t>
            </a:r>
          </a:p>
          <a:p>
            <a:pPr lvl="1"/>
            <a:r>
              <a:rPr lang="en-US" dirty="0"/>
              <a:t>Unguided optical communication</a:t>
            </a:r>
          </a:p>
        </p:txBody>
      </p:sp>
    </p:spTree>
    <p:extLst>
      <p:ext uri="{BB962C8B-B14F-4D97-AF65-F5344CB8AC3E}">
        <p14:creationId xmlns:p14="http://schemas.microsoft.com/office/powerpoint/2010/main" val="38925722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Radio Transmission</a:t>
            </a:r>
          </a:p>
        </p:txBody>
      </p:sp>
      <p:sp>
        <p:nvSpPr>
          <p:cNvPr id="5" name="Text Placeholder 4"/>
          <p:cNvSpPr>
            <a:spLocks noGrp="1"/>
          </p:cNvSpPr>
          <p:nvPr>
            <p:ph type="body" idx="1"/>
          </p:nvPr>
        </p:nvSpPr>
        <p:spPr/>
        <p:txBody>
          <a:bodyPr/>
          <a:lstStyle/>
          <a:p>
            <a:r>
              <a:rPr lang="en-US" altLang="en-US" dirty="0">
                <a:latin typeface="Arial" panose="020B0604020202020204" pitchFamily="34" charset="0"/>
                <a:cs typeface="Arial" panose="020B0604020202020204" pitchFamily="34" charset="0"/>
              </a:rPr>
              <a:t>In the VLF, LF, and MF bands, radio waves follow the curvature of the earth</a:t>
            </a:r>
            <a:r>
              <a:rPr lang="en-US" altLang="en-US" dirty="0"/>
              <a:t>. </a:t>
            </a:r>
            <a:r>
              <a:rPr lang="en-US" altLang="en-US" dirty="0">
                <a:latin typeface="Arial" panose="020B0604020202020204" pitchFamily="34" charset="0"/>
                <a:cs typeface="Arial" panose="020B0604020202020204" pitchFamily="34" charset="0"/>
              </a:rPr>
              <a:t>In the HF band, they bounce off the ionosphere</a:t>
            </a:r>
            <a:r>
              <a:rPr lang="en-US" altLang="en-US" dirty="0"/>
              <a:t>.</a:t>
            </a:r>
          </a:p>
        </p:txBody>
      </p:sp>
      <p:pic>
        <p:nvPicPr>
          <p:cNvPr id="3" name="Picture Placeholder 2" descr="Figure 2-10. (a) In the VLF, LF, and MF bands, radio wav es follow the curvature of the earth. (b) In the HF band, they bounce off the  ionosphere."/>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661078" y="2290128"/>
            <a:ext cx="7821843" cy="1916112"/>
          </a:xfrm>
        </p:spPr>
      </p:pic>
    </p:spTree>
    <p:extLst>
      <p:ext uri="{BB962C8B-B14F-4D97-AF65-F5344CB8AC3E}">
        <p14:creationId xmlns:p14="http://schemas.microsoft.com/office/powerpoint/2010/main" val="24731422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Light Transmission</a:t>
            </a:r>
          </a:p>
        </p:txBody>
      </p:sp>
      <p:sp>
        <p:nvSpPr>
          <p:cNvPr id="5" name="Text Placeholder 4"/>
          <p:cNvSpPr>
            <a:spLocks noGrp="1"/>
          </p:cNvSpPr>
          <p:nvPr>
            <p:ph type="body" idx="1"/>
          </p:nvPr>
        </p:nvSpPr>
        <p:spPr>
          <a:xfrm>
            <a:off x="457200" y="5425440"/>
            <a:ext cx="8229600" cy="643898"/>
          </a:xfrm>
        </p:spPr>
        <p:txBody>
          <a:bodyPr/>
          <a:lstStyle/>
          <a:p>
            <a:r>
              <a:rPr lang="en-US" dirty="0"/>
              <a:t>Convection currents can interfere with laser communication systems. A bidirectional system with two lasers is pictured here.</a:t>
            </a:r>
          </a:p>
        </p:txBody>
      </p:sp>
      <p:pic>
        <p:nvPicPr>
          <p:cNvPr id="7" name="Picture Placeholder 6" descr="Figure 2-11. Convection currents can interfere with laser communication systems. A bidirectional system with two lasers is pictured here."/>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2148840" y="1615439"/>
            <a:ext cx="4846320" cy="3620614"/>
          </a:xfrm>
        </p:spPr>
      </p:pic>
    </p:spTree>
    <p:extLst>
      <p:ext uri="{BB962C8B-B14F-4D97-AF65-F5344CB8AC3E}">
        <p14:creationId xmlns:p14="http://schemas.microsoft.com/office/powerpoint/2010/main" val="12623784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Guided Transmission Media</a:t>
            </a:r>
          </a:p>
        </p:txBody>
      </p:sp>
      <p:sp>
        <p:nvSpPr>
          <p:cNvPr id="3" name="Text Placeholder 2"/>
          <p:cNvSpPr>
            <a:spLocks noGrp="1"/>
          </p:cNvSpPr>
          <p:nvPr>
            <p:ph type="body" idx="1"/>
          </p:nvPr>
        </p:nvSpPr>
        <p:spPr/>
        <p:txBody>
          <a:bodyPr/>
          <a:lstStyle/>
          <a:p>
            <a:r>
              <a:rPr lang="en-US" dirty="0"/>
              <a:t>Guided transmission media</a:t>
            </a:r>
          </a:p>
          <a:p>
            <a:pPr lvl="1"/>
            <a:r>
              <a:rPr lang="en-US" dirty="0"/>
              <a:t>Persistent storage</a:t>
            </a:r>
          </a:p>
          <a:p>
            <a:pPr lvl="1"/>
            <a:r>
              <a:rPr lang="en-US" dirty="0"/>
              <a:t>Twisted pairs</a:t>
            </a:r>
          </a:p>
          <a:p>
            <a:pPr lvl="1"/>
            <a:r>
              <a:rPr lang="en-US" dirty="0"/>
              <a:t>Coaxial cable</a:t>
            </a:r>
          </a:p>
          <a:p>
            <a:pPr lvl="1"/>
            <a:r>
              <a:rPr lang="en-US" dirty="0"/>
              <a:t>Power lines</a:t>
            </a:r>
          </a:p>
          <a:p>
            <a:pPr lvl="1"/>
            <a:r>
              <a:rPr lang="en-US" dirty="0"/>
              <a:t>Fiber optics</a:t>
            </a:r>
          </a:p>
          <a:p>
            <a:pPr lvl="1"/>
            <a:endParaRPr lang="en-US" dirty="0"/>
          </a:p>
        </p:txBody>
      </p:sp>
    </p:spTree>
    <p:extLst>
      <p:ext uri="{BB962C8B-B14F-4D97-AF65-F5344CB8AC3E}">
        <p14:creationId xmlns:p14="http://schemas.microsoft.com/office/powerpoint/2010/main" val="24468221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From Waveforms to Bits</a:t>
            </a:r>
          </a:p>
        </p:txBody>
      </p:sp>
      <p:sp>
        <p:nvSpPr>
          <p:cNvPr id="3" name="Text Placeholder 2"/>
          <p:cNvSpPr>
            <a:spLocks noGrp="1"/>
          </p:cNvSpPr>
          <p:nvPr>
            <p:ph type="body" idx="1"/>
          </p:nvPr>
        </p:nvSpPr>
        <p:spPr/>
        <p:txBody>
          <a:bodyPr/>
          <a:lstStyle/>
          <a:p>
            <a:r>
              <a:rPr lang="en-US" dirty="0"/>
              <a:t>The theoretical basis for data communication</a:t>
            </a:r>
          </a:p>
          <a:p>
            <a:pPr lvl="1"/>
            <a:r>
              <a:rPr lang="en-US" dirty="0"/>
              <a:t>Fourier analysis</a:t>
            </a:r>
          </a:p>
          <a:p>
            <a:pPr lvl="1"/>
            <a:r>
              <a:rPr lang="en-US" dirty="0"/>
              <a:t>Bandwidth-limited signals</a:t>
            </a:r>
          </a:p>
          <a:p>
            <a:r>
              <a:rPr lang="en-US" dirty="0"/>
              <a:t>The maximum data rate of a channel</a:t>
            </a:r>
          </a:p>
          <a:p>
            <a:r>
              <a:rPr lang="en-US" dirty="0"/>
              <a:t>Digital modulation</a:t>
            </a:r>
          </a:p>
          <a:p>
            <a:r>
              <a:rPr lang="en-US" dirty="0"/>
              <a:t>Multiplexing</a:t>
            </a:r>
          </a:p>
        </p:txBody>
      </p:sp>
    </p:spTree>
    <p:extLst>
      <p:ext uri="{BB962C8B-B14F-4D97-AF65-F5344CB8AC3E}">
        <p14:creationId xmlns:p14="http://schemas.microsoft.com/office/powerpoint/2010/main" val="35263645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Fourier Analysis</a:t>
            </a:r>
          </a:p>
        </p:txBody>
      </p:sp>
      <p:sp>
        <p:nvSpPr>
          <p:cNvPr id="3" name="Text Placeholder 2"/>
          <p:cNvSpPr>
            <a:spLocks noGrp="1"/>
          </p:cNvSpPr>
          <p:nvPr>
            <p:ph type="body" idx="1"/>
          </p:nvPr>
        </p:nvSpPr>
        <p:spPr/>
        <p:txBody>
          <a:bodyPr/>
          <a:lstStyle/>
          <a:p>
            <a:r>
              <a:rPr lang="en-US" dirty="0"/>
              <a:t>We model the behavior of variation of voltage or current with mathematical functions</a:t>
            </a:r>
          </a:p>
          <a:p>
            <a:r>
              <a:rPr lang="en-US" dirty="0"/>
              <a:t>Fourier series is used</a:t>
            </a:r>
          </a:p>
          <a:p>
            <a:pPr marL="101600" indent="0">
              <a:buNone/>
            </a:pPr>
            <a:endParaRPr lang="en-US" dirty="0"/>
          </a:p>
          <a:p>
            <a:endParaRPr lang="en-US" dirty="0"/>
          </a:p>
          <a:p>
            <a:pPr eaLnBrk="1" hangingPunct="1"/>
            <a:r>
              <a:rPr lang="en-US" altLang="en-US" dirty="0">
                <a:latin typeface="Arial" panose="020B0604020202020204" pitchFamily="34" charset="0"/>
                <a:cs typeface="Arial" panose="020B0604020202020204" pitchFamily="34" charset="0"/>
              </a:rPr>
              <a:t>Function reconstructed with</a:t>
            </a:r>
            <a:endParaRPr lang="en-US" altLang="en-US" dirty="0"/>
          </a:p>
          <a:p>
            <a:pPr marL="101600" indent="0" eaLnBrk="1" hangingPunct="1">
              <a:buNone/>
            </a:pPr>
            <a:endParaRPr lang="en-US" altLang="en-US" dirty="0">
              <a:latin typeface="Arial" panose="020B0604020202020204" pitchFamily="34" charset="0"/>
              <a:cs typeface="Arial" panose="020B0604020202020204" pitchFamily="34" charset="0"/>
            </a:endParaRPr>
          </a:p>
        </p:txBody>
      </p:sp>
      <p:pic>
        <p:nvPicPr>
          <p:cNvPr id="6" name="Picture 2" descr="Mathematical equation for a Fourier seri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0080" y="3048000"/>
            <a:ext cx="6915150" cy="1152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3" descr="Fourier series function recontruction mathematical equati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1975" y="4907280"/>
            <a:ext cx="8582025" cy="1047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067312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Bandwidth-Limited Signals (1 of 2)</a:t>
            </a:r>
          </a:p>
        </p:txBody>
      </p:sp>
      <p:sp>
        <p:nvSpPr>
          <p:cNvPr id="5" name="Text Placeholder 4"/>
          <p:cNvSpPr>
            <a:spLocks noGrp="1"/>
          </p:cNvSpPr>
          <p:nvPr>
            <p:ph type="body" idx="1"/>
          </p:nvPr>
        </p:nvSpPr>
        <p:spPr>
          <a:xfrm>
            <a:off x="457200" y="5778175"/>
            <a:ext cx="8229600" cy="598178"/>
          </a:xfrm>
        </p:spPr>
        <p:txBody>
          <a:bodyPr/>
          <a:lstStyle/>
          <a:p>
            <a:r>
              <a:rPr lang="en-US" altLang="en-US" dirty="0">
                <a:latin typeface="Arial" panose="020B0604020202020204" pitchFamily="34" charset="0"/>
                <a:cs typeface="Arial" panose="020B0604020202020204" pitchFamily="34" charset="0"/>
              </a:rPr>
              <a:t>A</a:t>
            </a:r>
            <a:r>
              <a:rPr lang="en-US" altLang="en-US" dirty="0"/>
              <a:t> </a:t>
            </a:r>
            <a:r>
              <a:rPr lang="en-US" altLang="en-US" dirty="0">
                <a:latin typeface="Arial" panose="020B0604020202020204" pitchFamily="34" charset="0"/>
                <a:cs typeface="Arial" panose="020B0604020202020204" pitchFamily="34" charset="0"/>
              </a:rPr>
              <a:t>binary signal and its root-mean-square Fourier amplitudes</a:t>
            </a:r>
            <a:r>
              <a:rPr lang="en-US" altLang="en-US" dirty="0"/>
              <a:t>. This is followed by </a:t>
            </a:r>
            <a:r>
              <a:rPr lang="en-US" dirty="0"/>
              <a:t>successive approximations to the original signal.</a:t>
            </a:r>
            <a:endParaRPr lang="en-US" altLang="en-US" dirty="0"/>
          </a:p>
        </p:txBody>
      </p:sp>
      <p:pic>
        <p:nvPicPr>
          <p:cNvPr id="7" name="Picture Placeholder 6" descr="Figure 2-12. (a) A binary signal and its root-mean-square Fourier amplitudes. (b)–(e) Successive approximations to the original signal."/>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2780864" y="1295399"/>
            <a:ext cx="3243231" cy="4482776"/>
          </a:xfrm>
        </p:spPr>
      </p:pic>
    </p:spTree>
    <p:extLst>
      <p:ext uri="{BB962C8B-B14F-4D97-AF65-F5344CB8AC3E}">
        <p14:creationId xmlns:p14="http://schemas.microsoft.com/office/powerpoint/2010/main" val="25572573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Bandwidth-Limited Signals (2 of 2)</a:t>
            </a:r>
          </a:p>
        </p:txBody>
      </p:sp>
      <p:sp>
        <p:nvSpPr>
          <p:cNvPr id="5" name="Text Placeholder 4"/>
          <p:cNvSpPr>
            <a:spLocks noGrp="1"/>
          </p:cNvSpPr>
          <p:nvPr>
            <p:ph type="body" idx="1"/>
          </p:nvPr>
        </p:nvSpPr>
        <p:spPr>
          <a:xfrm>
            <a:off x="457200" y="5560154"/>
            <a:ext cx="8229600" cy="509184"/>
          </a:xfrm>
        </p:spPr>
        <p:txBody>
          <a:bodyPr/>
          <a:lstStyle/>
          <a:p>
            <a:r>
              <a:rPr lang="en-US" dirty="0"/>
              <a:t>The relation between data rate and harmonics for our example.</a:t>
            </a:r>
          </a:p>
        </p:txBody>
      </p:sp>
      <p:pic>
        <p:nvPicPr>
          <p:cNvPr id="19" name="Picture 18">
            <a:extLst>
              <a:ext uri="{FF2B5EF4-FFF2-40B4-BE49-F238E27FC236}">
                <a16:creationId xmlns:a16="http://schemas.microsoft.com/office/drawing/2014/main" id="{53A7C44C-3465-CB43-906A-00C5132E9782}"/>
              </a:ext>
            </a:extLst>
          </p:cNvPr>
          <p:cNvPicPr>
            <a:picLocks noChangeAspect="1"/>
          </p:cNvPicPr>
          <p:nvPr/>
        </p:nvPicPr>
        <p:blipFill>
          <a:blip r:embed="rId3"/>
          <a:stretch>
            <a:fillRect/>
          </a:stretch>
        </p:blipFill>
        <p:spPr>
          <a:xfrm>
            <a:off x="280416" y="1497787"/>
            <a:ext cx="8583168" cy="3862426"/>
          </a:xfrm>
          <a:prstGeom prst="rect">
            <a:avLst/>
          </a:prstGeom>
        </p:spPr>
      </p:pic>
    </p:spTree>
    <p:extLst>
      <p:ext uri="{BB962C8B-B14F-4D97-AF65-F5344CB8AC3E}">
        <p14:creationId xmlns:p14="http://schemas.microsoft.com/office/powerpoint/2010/main" val="7444620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Maximum Data Rate of a Channel</a:t>
            </a:r>
          </a:p>
        </p:txBody>
      </p:sp>
      <p:sp>
        <p:nvSpPr>
          <p:cNvPr id="3" name="Text Placeholder 2"/>
          <p:cNvSpPr>
            <a:spLocks noGrp="1"/>
          </p:cNvSpPr>
          <p:nvPr>
            <p:ph type="body" idx="1"/>
          </p:nvPr>
        </p:nvSpPr>
        <p:spPr/>
        <p:txBody>
          <a:bodyPr/>
          <a:lstStyle/>
          <a:p>
            <a:r>
              <a:rPr lang="en-US" dirty="0"/>
              <a:t>Nyquist’s theorem</a:t>
            </a:r>
          </a:p>
          <a:p>
            <a:pPr marL="558800" lvl="1" indent="0">
              <a:buNone/>
            </a:pPr>
            <a:r>
              <a:rPr lang="en-US" dirty="0"/>
              <a:t>Maximum data rate = 2</a:t>
            </a:r>
            <a:r>
              <a:rPr lang="en-US" i="1" dirty="0"/>
              <a:t>B</a:t>
            </a:r>
            <a:r>
              <a:rPr lang="en-US" dirty="0"/>
              <a:t>log</a:t>
            </a:r>
            <a:r>
              <a:rPr lang="en-US" baseline="-25000" dirty="0"/>
              <a:t>2</a:t>
            </a:r>
            <a:r>
              <a:rPr lang="en-US" dirty="0"/>
              <a:t> </a:t>
            </a:r>
            <a:r>
              <a:rPr lang="en-US" i="1" dirty="0"/>
              <a:t>V</a:t>
            </a:r>
            <a:r>
              <a:rPr lang="en-US" dirty="0"/>
              <a:t> bits/sec</a:t>
            </a:r>
          </a:p>
          <a:p>
            <a:r>
              <a:rPr lang="en-US" dirty="0"/>
              <a:t>Shannon’s formula for capacity of a noisy channel</a:t>
            </a:r>
          </a:p>
          <a:p>
            <a:pPr marL="558800" lvl="1" indent="0">
              <a:buNone/>
            </a:pPr>
            <a:r>
              <a:rPr lang="en-US" dirty="0"/>
              <a:t>Maximum data rate = </a:t>
            </a:r>
            <a:r>
              <a:rPr lang="en-US" i="1" dirty="0"/>
              <a:t>B</a:t>
            </a:r>
            <a:r>
              <a:rPr lang="en-US" dirty="0"/>
              <a:t>log</a:t>
            </a:r>
            <a:r>
              <a:rPr lang="en-US" baseline="-25000" dirty="0"/>
              <a:t>2</a:t>
            </a:r>
            <a:r>
              <a:rPr lang="en-US" dirty="0"/>
              <a:t> (1 + </a:t>
            </a:r>
            <a:r>
              <a:rPr lang="en-US" i="1" dirty="0"/>
              <a:t>S/N</a:t>
            </a:r>
            <a:r>
              <a:rPr lang="en-US" dirty="0"/>
              <a:t>)</a:t>
            </a:r>
            <a:r>
              <a:rPr lang="en-US" i="1" dirty="0"/>
              <a:t>bits/sec</a:t>
            </a:r>
          </a:p>
        </p:txBody>
      </p:sp>
    </p:spTree>
    <p:extLst>
      <p:ext uri="{BB962C8B-B14F-4D97-AF65-F5344CB8AC3E}">
        <p14:creationId xmlns:p14="http://schemas.microsoft.com/office/powerpoint/2010/main" val="1882181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Digital Modulation</a:t>
            </a:r>
          </a:p>
        </p:txBody>
      </p:sp>
      <p:sp>
        <p:nvSpPr>
          <p:cNvPr id="3" name="Text Placeholder 2"/>
          <p:cNvSpPr>
            <a:spLocks noGrp="1"/>
          </p:cNvSpPr>
          <p:nvPr>
            <p:ph type="body" idx="1"/>
          </p:nvPr>
        </p:nvSpPr>
        <p:spPr/>
        <p:txBody>
          <a:bodyPr/>
          <a:lstStyle/>
          <a:p>
            <a:r>
              <a:rPr lang="en-US" dirty="0"/>
              <a:t>Baseband transmission</a:t>
            </a:r>
          </a:p>
          <a:p>
            <a:r>
              <a:rPr lang="en-US" dirty="0"/>
              <a:t>Bandwidth efficiency</a:t>
            </a:r>
          </a:p>
          <a:p>
            <a:r>
              <a:rPr lang="en-US" dirty="0"/>
              <a:t>Clock recovery</a:t>
            </a:r>
          </a:p>
          <a:p>
            <a:r>
              <a:rPr lang="en-US" dirty="0"/>
              <a:t>Balanced signals</a:t>
            </a:r>
          </a:p>
          <a:p>
            <a:r>
              <a:rPr lang="en-US" dirty="0"/>
              <a:t>Passband transmission</a:t>
            </a:r>
          </a:p>
        </p:txBody>
      </p:sp>
    </p:spTree>
    <p:extLst>
      <p:ext uri="{BB962C8B-B14F-4D97-AF65-F5344CB8AC3E}">
        <p14:creationId xmlns:p14="http://schemas.microsoft.com/office/powerpoint/2010/main" val="5763570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Baseband Transmission</a:t>
            </a:r>
          </a:p>
        </p:txBody>
      </p:sp>
      <p:sp>
        <p:nvSpPr>
          <p:cNvPr id="4" name="Text Placeholder 3"/>
          <p:cNvSpPr>
            <a:spLocks noGrp="1"/>
          </p:cNvSpPr>
          <p:nvPr>
            <p:ph type="body" idx="1"/>
          </p:nvPr>
        </p:nvSpPr>
        <p:spPr>
          <a:xfrm>
            <a:off x="457200" y="5684520"/>
            <a:ext cx="8229600" cy="384818"/>
          </a:xfrm>
        </p:spPr>
        <p:txBody>
          <a:bodyPr/>
          <a:lstStyle/>
          <a:p>
            <a:pPr algn="ctr"/>
            <a:r>
              <a:rPr lang="en-US" dirty="0"/>
              <a:t>Line codes: (a) Bits, (b) NRZ, (c) NRZI, (d) Manchester, (e) Bipolar or AMI.</a:t>
            </a:r>
          </a:p>
        </p:txBody>
      </p:sp>
      <p:pic>
        <p:nvPicPr>
          <p:cNvPr id="7" name="Picture Placeholder 6" descr="Figure 2-14. Line codes: (a) Bits, (b) NRZ, (c) NRZI, (d) Manchester, (e) Bipolar&#10;or AMI."/>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1219200" y="1618629"/>
            <a:ext cx="6705600" cy="3742660"/>
          </a:xfrm>
        </p:spPr>
      </p:pic>
    </p:spTree>
    <p:extLst>
      <p:ext uri="{BB962C8B-B14F-4D97-AF65-F5344CB8AC3E}">
        <p14:creationId xmlns:p14="http://schemas.microsoft.com/office/powerpoint/2010/main" val="31852641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Bandwidth Efficiency</a:t>
            </a:r>
          </a:p>
        </p:txBody>
      </p:sp>
      <p:sp>
        <p:nvSpPr>
          <p:cNvPr id="3" name="Text Placeholder 2"/>
          <p:cNvSpPr>
            <a:spLocks noGrp="1"/>
          </p:cNvSpPr>
          <p:nvPr>
            <p:ph type="body" idx="1"/>
          </p:nvPr>
        </p:nvSpPr>
        <p:spPr/>
        <p:txBody>
          <a:bodyPr/>
          <a:lstStyle/>
          <a:p>
            <a:r>
              <a:rPr lang="en-US" dirty="0"/>
              <a:t>Bandwidth is often a limited resource</a:t>
            </a:r>
          </a:p>
          <a:p>
            <a:r>
              <a:rPr lang="en-US" dirty="0"/>
              <a:t>Solution</a:t>
            </a:r>
          </a:p>
          <a:p>
            <a:pPr lvl="1"/>
            <a:r>
              <a:rPr lang="en-US" dirty="0"/>
              <a:t>Use more than two signaling levels</a:t>
            </a:r>
          </a:p>
          <a:p>
            <a:pPr lvl="1"/>
            <a:r>
              <a:rPr lang="en-US" dirty="0"/>
              <a:t>By using four voltages we can send 2 bits at once as a single symbol</a:t>
            </a:r>
          </a:p>
          <a:p>
            <a:pPr lvl="1"/>
            <a:r>
              <a:rPr lang="en-US" dirty="0"/>
              <a:t>Design works as long as the signal at the receiver is sufficiently strong to distinguish the four levels</a:t>
            </a:r>
          </a:p>
          <a:p>
            <a:pPr lvl="1"/>
            <a:r>
              <a:rPr lang="en-US" dirty="0"/>
              <a:t>Signal rate change is half the bit rate, so the needed bandwidth has been reduced</a:t>
            </a:r>
          </a:p>
        </p:txBody>
      </p:sp>
    </p:spTree>
    <p:extLst>
      <p:ext uri="{BB962C8B-B14F-4D97-AF65-F5344CB8AC3E}">
        <p14:creationId xmlns:p14="http://schemas.microsoft.com/office/powerpoint/2010/main" val="9328997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Clock Recovery</a:t>
            </a:r>
          </a:p>
        </p:txBody>
      </p:sp>
      <p:sp>
        <p:nvSpPr>
          <p:cNvPr id="5" name="Text Placeholder 4"/>
          <p:cNvSpPr>
            <a:spLocks noGrp="1"/>
          </p:cNvSpPr>
          <p:nvPr>
            <p:ph type="body" idx="1"/>
          </p:nvPr>
        </p:nvSpPr>
        <p:spPr/>
        <p:txBody>
          <a:bodyPr/>
          <a:lstStyle/>
          <a:p>
            <a:pPr algn="ctr"/>
            <a:r>
              <a:rPr lang="en-US" dirty="0"/>
              <a:t>4B/5B mapping.</a:t>
            </a:r>
          </a:p>
        </p:txBody>
      </p:sp>
      <p:pic>
        <p:nvPicPr>
          <p:cNvPr id="6" name="Picture 5">
            <a:extLst>
              <a:ext uri="{FF2B5EF4-FFF2-40B4-BE49-F238E27FC236}">
                <a16:creationId xmlns:a16="http://schemas.microsoft.com/office/drawing/2014/main" id="{F37F3969-169B-E14E-9081-CD25E45027B2}"/>
              </a:ext>
            </a:extLst>
          </p:cNvPr>
          <p:cNvPicPr>
            <a:picLocks noChangeAspect="1"/>
          </p:cNvPicPr>
          <p:nvPr/>
        </p:nvPicPr>
        <p:blipFill>
          <a:blip r:embed="rId3"/>
          <a:stretch>
            <a:fillRect/>
          </a:stretch>
        </p:blipFill>
        <p:spPr>
          <a:xfrm>
            <a:off x="585216" y="1392188"/>
            <a:ext cx="7973568" cy="4073624"/>
          </a:xfrm>
          <a:prstGeom prst="rect">
            <a:avLst/>
          </a:prstGeom>
        </p:spPr>
      </p:pic>
    </p:spTree>
    <p:extLst>
      <p:ext uri="{BB962C8B-B14F-4D97-AF65-F5344CB8AC3E}">
        <p14:creationId xmlns:p14="http://schemas.microsoft.com/office/powerpoint/2010/main" val="247004016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Balanced Signals</a:t>
            </a:r>
          </a:p>
        </p:txBody>
      </p:sp>
      <p:sp>
        <p:nvSpPr>
          <p:cNvPr id="3" name="Text Placeholder 2"/>
          <p:cNvSpPr>
            <a:spLocks noGrp="1"/>
          </p:cNvSpPr>
          <p:nvPr>
            <p:ph type="body" idx="1"/>
          </p:nvPr>
        </p:nvSpPr>
        <p:spPr/>
        <p:txBody>
          <a:bodyPr/>
          <a:lstStyle/>
          <a:p>
            <a:r>
              <a:rPr lang="en-US" dirty="0"/>
              <a:t>Balanced signals</a:t>
            </a:r>
          </a:p>
          <a:p>
            <a:pPr lvl="1"/>
            <a:r>
              <a:rPr lang="en-US" dirty="0"/>
              <a:t>Signals having as much positive voltage as negative voltage even over short periods of time</a:t>
            </a:r>
          </a:p>
          <a:p>
            <a:pPr lvl="1"/>
            <a:r>
              <a:rPr lang="en-US" dirty="0"/>
              <a:t>They average to zero (they have no DC electrical component)</a:t>
            </a:r>
          </a:p>
          <a:p>
            <a:r>
              <a:rPr lang="en-US" dirty="0"/>
              <a:t>Balancing helps to provide transitions for clock recovery</a:t>
            </a:r>
          </a:p>
          <a:p>
            <a:r>
              <a:rPr lang="en-US" dirty="0"/>
              <a:t>Provides a simple way to calibrate receivers</a:t>
            </a:r>
          </a:p>
          <a:p>
            <a:r>
              <a:rPr lang="en-US" dirty="0"/>
              <a:t>Straightforward way to construct a balanced code</a:t>
            </a:r>
          </a:p>
          <a:p>
            <a:pPr lvl="1"/>
            <a:r>
              <a:rPr lang="en-US" dirty="0"/>
              <a:t>Use two voltage levels to represent a logical 1 and a logical zero</a:t>
            </a:r>
          </a:p>
          <a:p>
            <a:pPr lvl="1"/>
            <a:r>
              <a:rPr lang="en-US" dirty="0"/>
              <a:t>Scheme is called is called bipolar encoding</a:t>
            </a:r>
          </a:p>
          <a:p>
            <a:pPr lvl="1"/>
            <a:r>
              <a:rPr lang="en-US" dirty="0"/>
              <a:t>Bipolar encoding adds a voltage level to achieve balance</a:t>
            </a:r>
          </a:p>
        </p:txBody>
      </p:sp>
    </p:spTree>
    <p:extLst>
      <p:ext uri="{BB962C8B-B14F-4D97-AF65-F5344CB8AC3E}">
        <p14:creationId xmlns:p14="http://schemas.microsoft.com/office/powerpoint/2010/main" val="26859779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Persistent Storage</a:t>
            </a:r>
          </a:p>
        </p:txBody>
      </p:sp>
      <p:sp>
        <p:nvSpPr>
          <p:cNvPr id="3" name="Text Placeholder 2"/>
          <p:cNvSpPr>
            <a:spLocks noGrp="1"/>
          </p:cNvSpPr>
          <p:nvPr>
            <p:ph type="body" idx="1"/>
          </p:nvPr>
        </p:nvSpPr>
        <p:spPr/>
        <p:txBody>
          <a:bodyPr/>
          <a:lstStyle/>
          <a:p>
            <a:r>
              <a:rPr lang="en-US" dirty="0"/>
              <a:t>Consists of magnetic or solid-state storage</a:t>
            </a:r>
          </a:p>
          <a:p>
            <a:r>
              <a:rPr lang="en-US" dirty="0"/>
              <a:t>Common way to transport data</a:t>
            </a:r>
          </a:p>
          <a:p>
            <a:pPr lvl="1"/>
            <a:r>
              <a:rPr lang="en-US" dirty="0"/>
              <a:t>Write to persistent storage</a:t>
            </a:r>
          </a:p>
          <a:p>
            <a:pPr lvl="1"/>
            <a:r>
              <a:rPr lang="en-US" dirty="0"/>
              <a:t>Physically transport the tape or disks to the destination machine</a:t>
            </a:r>
          </a:p>
          <a:p>
            <a:pPr lvl="1"/>
            <a:r>
              <a:rPr lang="en-US" dirty="0"/>
              <a:t>Read data back again</a:t>
            </a:r>
          </a:p>
          <a:p>
            <a:r>
              <a:rPr lang="en-US" dirty="0"/>
              <a:t>Cost effective for applications where a high data rate or cost per bit transported is the key factor</a:t>
            </a:r>
          </a:p>
          <a:p>
            <a:r>
              <a:rPr lang="en-US" dirty="0"/>
              <a:t>Never underestimate the bandwidth of a station wagon full of tapes hurtling down the highway</a:t>
            </a:r>
          </a:p>
          <a:p>
            <a:endParaRPr lang="en-US" dirty="0"/>
          </a:p>
        </p:txBody>
      </p:sp>
    </p:spTree>
    <p:extLst>
      <p:ext uri="{BB962C8B-B14F-4D97-AF65-F5344CB8AC3E}">
        <p14:creationId xmlns:p14="http://schemas.microsoft.com/office/powerpoint/2010/main" val="188874863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Passband Transmission (1 of 3)</a:t>
            </a:r>
          </a:p>
        </p:txBody>
      </p:sp>
      <p:sp>
        <p:nvSpPr>
          <p:cNvPr id="5" name="Text Placeholder 4"/>
          <p:cNvSpPr>
            <a:spLocks noGrp="1"/>
          </p:cNvSpPr>
          <p:nvPr>
            <p:ph type="body" idx="1"/>
          </p:nvPr>
        </p:nvSpPr>
        <p:spPr>
          <a:xfrm>
            <a:off x="457200" y="5425440"/>
            <a:ext cx="8229600" cy="643898"/>
          </a:xfrm>
        </p:spPr>
        <p:txBody>
          <a:bodyPr/>
          <a:lstStyle/>
          <a:p>
            <a:r>
              <a:rPr lang="en-US" dirty="0"/>
              <a:t>(a) A binary signal. (b) Amplitude shift keying. (c) Frequency shift keying. (d) Phase shift keying.</a:t>
            </a:r>
          </a:p>
        </p:txBody>
      </p:sp>
      <p:pic>
        <p:nvPicPr>
          <p:cNvPr id="7" name="Picture Placeholder 6" descr="Figure 2-16. (a) A binary signal. (b) Amplitude shift keying. (c) Frequency shift keying. (d) Phase shift keying."/>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2802635" y="1478279"/>
            <a:ext cx="4074971" cy="3755572"/>
          </a:xfrm>
        </p:spPr>
      </p:pic>
    </p:spTree>
    <p:extLst>
      <p:ext uri="{BB962C8B-B14F-4D97-AF65-F5344CB8AC3E}">
        <p14:creationId xmlns:p14="http://schemas.microsoft.com/office/powerpoint/2010/main" val="361919399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Passband Transmission (2 of 3)</a:t>
            </a:r>
          </a:p>
        </p:txBody>
      </p:sp>
      <p:sp>
        <p:nvSpPr>
          <p:cNvPr id="5" name="Text Placeholder 4"/>
          <p:cNvSpPr>
            <a:spLocks noGrp="1"/>
          </p:cNvSpPr>
          <p:nvPr>
            <p:ph type="body" idx="1"/>
          </p:nvPr>
        </p:nvSpPr>
        <p:spPr>
          <a:xfrm>
            <a:off x="457200" y="5477353"/>
            <a:ext cx="8229600" cy="591985"/>
          </a:xfrm>
        </p:spPr>
        <p:txBody>
          <a:bodyPr/>
          <a:lstStyle/>
          <a:p>
            <a:pPr algn="ctr"/>
            <a:r>
              <a:rPr lang="pt-BR" dirty="0"/>
              <a:t> (a) QPSK. (b) QAM-16. (c) QAM-64.</a:t>
            </a:r>
          </a:p>
        </p:txBody>
      </p:sp>
      <p:pic>
        <p:nvPicPr>
          <p:cNvPr id="4" name="Picture Placeholder 3" descr="Figure 2-17. (a) QPSK. (b) QAM-16. (c) QAM-64."/>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709090" y="2211156"/>
            <a:ext cx="7725819" cy="2635163"/>
          </a:xfrm>
        </p:spPr>
      </p:pic>
    </p:spTree>
    <p:extLst>
      <p:ext uri="{BB962C8B-B14F-4D97-AF65-F5344CB8AC3E}">
        <p14:creationId xmlns:p14="http://schemas.microsoft.com/office/powerpoint/2010/main" val="113534154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Passband Transmission (3 of 3)</a:t>
            </a:r>
          </a:p>
        </p:txBody>
      </p:sp>
      <p:sp>
        <p:nvSpPr>
          <p:cNvPr id="5" name="Text Placeholder 4"/>
          <p:cNvSpPr>
            <a:spLocks noGrp="1"/>
          </p:cNvSpPr>
          <p:nvPr>
            <p:ph type="body" idx="1"/>
          </p:nvPr>
        </p:nvSpPr>
        <p:spPr>
          <a:xfrm>
            <a:off x="457200" y="5394960"/>
            <a:ext cx="8229600" cy="674378"/>
          </a:xfrm>
        </p:spPr>
        <p:txBody>
          <a:bodyPr/>
          <a:lstStyle/>
          <a:p>
            <a:pPr algn="ctr"/>
            <a:r>
              <a:rPr lang="en-US" dirty="0"/>
              <a:t>Gray-coded QAM-16</a:t>
            </a:r>
          </a:p>
        </p:txBody>
      </p:sp>
      <p:pic>
        <p:nvPicPr>
          <p:cNvPr id="6" name="Picture Placeholder 5" descr="Figure 2-18. Gray-coded QAM-16."/>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1015459" y="1821837"/>
            <a:ext cx="7113081" cy="3381930"/>
          </a:xfrm>
        </p:spPr>
      </p:pic>
    </p:spTree>
    <p:extLst>
      <p:ext uri="{BB962C8B-B14F-4D97-AF65-F5344CB8AC3E}">
        <p14:creationId xmlns:p14="http://schemas.microsoft.com/office/powerpoint/2010/main" val="4213778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Multiplexing</a:t>
            </a:r>
          </a:p>
        </p:txBody>
      </p:sp>
      <p:sp>
        <p:nvSpPr>
          <p:cNvPr id="3" name="Text Placeholder 2"/>
          <p:cNvSpPr>
            <a:spLocks noGrp="1"/>
          </p:cNvSpPr>
          <p:nvPr>
            <p:ph type="body" idx="1"/>
          </p:nvPr>
        </p:nvSpPr>
        <p:spPr/>
        <p:txBody>
          <a:bodyPr/>
          <a:lstStyle/>
          <a:p>
            <a:r>
              <a:rPr lang="en-US" dirty="0"/>
              <a:t>Frequency Division Multiplexing</a:t>
            </a:r>
          </a:p>
          <a:p>
            <a:r>
              <a:rPr lang="en-US" dirty="0"/>
              <a:t>Time Division Multiplexing</a:t>
            </a:r>
          </a:p>
          <a:p>
            <a:r>
              <a:rPr lang="en-US" dirty="0"/>
              <a:t>Code Division Multiplexing</a:t>
            </a:r>
          </a:p>
          <a:p>
            <a:r>
              <a:rPr lang="en-US" dirty="0"/>
              <a:t>Wavelength Division Multiplexing</a:t>
            </a:r>
          </a:p>
        </p:txBody>
      </p:sp>
    </p:spTree>
    <p:extLst>
      <p:ext uri="{BB962C8B-B14F-4D97-AF65-F5344CB8AC3E}">
        <p14:creationId xmlns:p14="http://schemas.microsoft.com/office/powerpoint/2010/main" val="263305047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Frequency Division Multiplexing (1 of 2)</a:t>
            </a:r>
          </a:p>
        </p:txBody>
      </p:sp>
      <p:sp>
        <p:nvSpPr>
          <p:cNvPr id="5" name="Text Placeholder 4"/>
          <p:cNvSpPr>
            <a:spLocks noGrp="1"/>
          </p:cNvSpPr>
          <p:nvPr>
            <p:ph type="body" idx="1"/>
          </p:nvPr>
        </p:nvSpPr>
        <p:spPr>
          <a:xfrm>
            <a:off x="457200" y="5604711"/>
            <a:ext cx="8229600" cy="619355"/>
          </a:xfrm>
        </p:spPr>
        <p:txBody>
          <a:bodyPr/>
          <a:lstStyle/>
          <a:p>
            <a:r>
              <a:rPr lang="en-US" dirty="0"/>
              <a:t>(a) The original bandwidths. (b) The bandwidths raised in frequency. (c) The multiplexed channel.</a:t>
            </a:r>
          </a:p>
        </p:txBody>
      </p:sp>
      <p:pic>
        <p:nvPicPr>
          <p:cNvPr id="8" name="Picture Placeholder 7" descr="Figure 2-19. Frequency division multiplexing. (a) The original bandwidths. (b) The bandwidths raised in frequency. (c) The multiplexed channel."/>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1537855" y="1759805"/>
            <a:ext cx="6128717" cy="3690178"/>
          </a:xfrm>
        </p:spPr>
      </p:pic>
    </p:spTree>
    <p:extLst>
      <p:ext uri="{BB962C8B-B14F-4D97-AF65-F5344CB8AC3E}">
        <p14:creationId xmlns:p14="http://schemas.microsoft.com/office/powerpoint/2010/main" val="48448527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Frequency Division Multiplexing (2 of 2)</a:t>
            </a:r>
          </a:p>
        </p:txBody>
      </p:sp>
      <p:sp>
        <p:nvSpPr>
          <p:cNvPr id="5" name="Text Placeholder 4"/>
          <p:cNvSpPr>
            <a:spLocks noGrp="1"/>
          </p:cNvSpPr>
          <p:nvPr>
            <p:ph type="body" idx="1"/>
          </p:nvPr>
        </p:nvSpPr>
        <p:spPr>
          <a:xfrm>
            <a:off x="457200" y="5654040"/>
            <a:ext cx="8229600" cy="415298"/>
          </a:xfrm>
        </p:spPr>
        <p:txBody>
          <a:bodyPr/>
          <a:lstStyle/>
          <a:p>
            <a:pPr algn="ctr"/>
            <a:r>
              <a:rPr lang="en-US" dirty="0"/>
              <a:t>Orthogonal frequency division multiplexing (OFDM).</a:t>
            </a:r>
          </a:p>
        </p:txBody>
      </p:sp>
      <p:pic>
        <p:nvPicPr>
          <p:cNvPr id="4" name="Picture Placeholder 3" descr="Figure 2-20. Orthogonal frequency division multiplexing (OFDM)."/>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943494" y="2173324"/>
            <a:ext cx="7257011" cy="3031568"/>
          </a:xfrm>
        </p:spPr>
      </p:pic>
    </p:spTree>
    <p:extLst>
      <p:ext uri="{BB962C8B-B14F-4D97-AF65-F5344CB8AC3E}">
        <p14:creationId xmlns:p14="http://schemas.microsoft.com/office/powerpoint/2010/main" val="58912548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Time Division Multiplexing</a:t>
            </a:r>
          </a:p>
        </p:txBody>
      </p:sp>
      <p:sp>
        <p:nvSpPr>
          <p:cNvPr id="5" name="Text Placeholder 4"/>
          <p:cNvSpPr>
            <a:spLocks noGrp="1"/>
          </p:cNvSpPr>
          <p:nvPr>
            <p:ph type="body" idx="1"/>
          </p:nvPr>
        </p:nvSpPr>
        <p:spPr/>
        <p:txBody>
          <a:bodyPr/>
          <a:lstStyle/>
          <a:p>
            <a:pPr algn="ctr"/>
            <a:r>
              <a:rPr lang="en-US" dirty="0"/>
              <a:t>Time Division Multiplexing (TDM)</a:t>
            </a:r>
          </a:p>
        </p:txBody>
      </p:sp>
      <p:pic>
        <p:nvPicPr>
          <p:cNvPr id="7" name="Picture Placeholder 6" descr="Figure 2-21. Time Division Multiplexing (TDM)."/>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875581" y="2582564"/>
            <a:ext cx="7392838" cy="1362676"/>
          </a:xfrm>
        </p:spPr>
      </p:pic>
    </p:spTree>
    <p:extLst>
      <p:ext uri="{BB962C8B-B14F-4D97-AF65-F5344CB8AC3E}">
        <p14:creationId xmlns:p14="http://schemas.microsoft.com/office/powerpoint/2010/main" val="428889187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Code Division Multiplexing</a:t>
            </a:r>
          </a:p>
        </p:txBody>
      </p:sp>
      <p:sp>
        <p:nvSpPr>
          <p:cNvPr id="5" name="Text Placeholder 4"/>
          <p:cNvSpPr>
            <a:spLocks noGrp="1"/>
          </p:cNvSpPr>
          <p:nvPr>
            <p:ph type="body" idx="1"/>
          </p:nvPr>
        </p:nvSpPr>
        <p:spPr>
          <a:xfrm>
            <a:off x="457200" y="5425440"/>
            <a:ext cx="8229600" cy="643898"/>
          </a:xfrm>
        </p:spPr>
        <p:txBody>
          <a:bodyPr/>
          <a:lstStyle/>
          <a:p>
            <a:r>
              <a:rPr lang="en-US" dirty="0"/>
              <a:t>(a) Chip sequences for four stations. (b) Signals the sequences represent. (c) Six examples of transmissions. (d) Recovery of station C’s signal.</a:t>
            </a:r>
          </a:p>
        </p:txBody>
      </p:sp>
      <p:pic>
        <p:nvPicPr>
          <p:cNvPr id="7" name="Picture Placeholder 6" descr="Figure 2-22. (a) Chip sequences for four stations. (b) Signals the sequences represent (c) Six examples of transmissions. (d) Recovery of station C’s signal."/>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918556" y="2046141"/>
            <a:ext cx="7306887" cy="3165688"/>
          </a:xfrm>
        </p:spPr>
      </p:pic>
    </p:spTree>
    <p:extLst>
      <p:ext uri="{BB962C8B-B14F-4D97-AF65-F5344CB8AC3E}">
        <p14:creationId xmlns:p14="http://schemas.microsoft.com/office/powerpoint/2010/main" val="196297999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Wavelength Division Multiplexing</a:t>
            </a:r>
          </a:p>
        </p:txBody>
      </p:sp>
      <p:sp>
        <p:nvSpPr>
          <p:cNvPr id="5" name="Text Placeholder 4"/>
          <p:cNvSpPr>
            <a:spLocks noGrp="1"/>
          </p:cNvSpPr>
          <p:nvPr>
            <p:ph type="body" idx="1"/>
          </p:nvPr>
        </p:nvSpPr>
        <p:spPr>
          <a:xfrm>
            <a:off x="457200" y="5532120"/>
            <a:ext cx="8229600" cy="537218"/>
          </a:xfrm>
        </p:spPr>
        <p:txBody>
          <a:bodyPr/>
          <a:lstStyle/>
          <a:p>
            <a:pPr algn="ctr"/>
            <a:r>
              <a:rPr lang="en-US" dirty="0"/>
              <a:t>Wavelength division multiplexing</a:t>
            </a:r>
          </a:p>
        </p:txBody>
      </p:sp>
      <p:pic>
        <p:nvPicPr>
          <p:cNvPr id="4" name="Picture Placeholder 3" descr="Figure 2-23. Wa velength division multiplexing."/>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1009996" y="1747965"/>
            <a:ext cx="7124007" cy="3552768"/>
          </a:xfrm>
        </p:spPr>
      </p:pic>
    </p:spTree>
    <p:extLst>
      <p:ext uri="{BB962C8B-B14F-4D97-AF65-F5344CB8AC3E}">
        <p14:creationId xmlns:p14="http://schemas.microsoft.com/office/powerpoint/2010/main" val="276286050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Public Switched Telephone Network</a:t>
            </a:r>
          </a:p>
        </p:txBody>
      </p:sp>
      <p:sp>
        <p:nvSpPr>
          <p:cNvPr id="3" name="Text Placeholder 2"/>
          <p:cNvSpPr>
            <a:spLocks noGrp="1"/>
          </p:cNvSpPr>
          <p:nvPr>
            <p:ph type="body" idx="1"/>
          </p:nvPr>
        </p:nvSpPr>
        <p:spPr/>
        <p:txBody>
          <a:bodyPr/>
          <a:lstStyle/>
          <a:p>
            <a:r>
              <a:rPr lang="en-US" dirty="0"/>
              <a:t>Structure of the Telephone System</a:t>
            </a:r>
          </a:p>
          <a:p>
            <a:r>
              <a:rPr lang="en-US" dirty="0"/>
              <a:t>The Local Loop: Telephone Modems, ADSL, and Fiber</a:t>
            </a:r>
          </a:p>
          <a:p>
            <a:pPr lvl="1"/>
            <a:r>
              <a:rPr lang="en-US" dirty="0"/>
              <a:t>Telephone modems</a:t>
            </a:r>
          </a:p>
          <a:p>
            <a:pPr lvl="1"/>
            <a:endParaRPr lang="en-US" dirty="0"/>
          </a:p>
        </p:txBody>
      </p:sp>
    </p:spTree>
    <p:extLst>
      <p:ext uri="{BB962C8B-B14F-4D97-AF65-F5344CB8AC3E}">
        <p14:creationId xmlns:p14="http://schemas.microsoft.com/office/powerpoint/2010/main" val="6351104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Twisted Pairs</a:t>
            </a:r>
          </a:p>
        </p:txBody>
      </p:sp>
      <p:sp>
        <p:nvSpPr>
          <p:cNvPr id="5" name="Text Placeholder 4"/>
          <p:cNvSpPr>
            <a:spLocks noGrp="1"/>
          </p:cNvSpPr>
          <p:nvPr>
            <p:ph type="body" idx="1"/>
          </p:nvPr>
        </p:nvSpPr>
        <p:spPr/>
        <p:txBody>
          <a:bodyPr/>
          <a:lstStyle/>
          <a:p>
            <a:r>
              <a:rPr lang="en-US" altLang="en-US" dirty="0">
                <a:latin typeface="Arial" panose="020B0604020202020204" pitchFamily="34" charset="0"/>
                <a:cs typeface="Arial" panose="020B0604020202020204" pitchFamily="34" charset="0"/>
              </a:rPr>
              <a:t>A category 5e twisted pair consists of two insulated wires gently twisted together. Four such pairs are typically grouped in a plastic sheath to protect the wires and keep them together.</a:t>
            </a:r>
          </a:p>
        </p:txBody>
      </p:sp>
      <p:pic>
        <p:nvPicPr>
          <p:cNvPr id="7" name="Picture Placeholder 6" descr="Figure 2.1 illustrates an example of a caregory 5e twisted pair wire.&#10;&#10;A category 5e twisted pair consists of two insulated wires gently twisted together. Four such pairs are typically grouped in a plastic sheath to protect the wires and keep them together."/>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1097021" y="1778404"/>
            <a:ext cx="6949958" cy="2789561"/>
          </a:xfrm>
        </p:spPr>
      </p:pic>
    </p:spTree>
    <p:extLst>
      <p:ext uri="{BB962C8B-B14F-4D97-AF65-F5344CB8AC3E}">
        <p14:creationId xmlns:p14="http://schemas.microsoft.com/office/powerpoint/2010/main" val="125524388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Structure of the Telephone System (1 of 2)</a:t>
            </a:r>
          </a:p>
        </p:txBody>
      </p:sp>
      <p:sp>
        <p:nvSpPr>
          <p:cNvPr id="5" name="Text Placeholder 4"/>
          <p:cNvSpPr>
            <a:spLocks noGrp="1"/>
          </p:cNvSpPr>
          <p:nvPr>
            <p:ph type="body" idx="1"/>
          </p:nvPr>
        </p:nvSpPr>
        <p:spPr/>
        <p:txBody>
          <a:bodyPr/>
          <a:lstStyle/>
          <a:p>
            <a:pPr algn="ctr"/>
            <a:r>
              <a:rPr lang="en-US" dirty="0"/>
              <a:t>(a) Fully interconnected network. (b) Centralized switch. (c) Two-level hierarchy.</a:t>
            </a:r>
          </a:p>
        </p:txBody>
      </p:sp>
      <p:pic>
        <p:nvPicPr>
          <p:cNvPr id="7" name="Picture Placeholder 6" descr="Figure 2-24. (a) Fully interconnected network. (b) Centralized switch. (c) Two-level hierarchy."/>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768052" y="2557124"/>
            <a:ext cx="7607896" cy="2493847"/>
          </a:xfrm>
        </p:spPr>
      </p:pic>
    </p:spTree>
    <p:extLst>
      <p:ext uri="{BB962C8B-B14F-4D97-AF65-F5344CB8AC3E}">
        <p14:creationId xmlns:p14="http://schemas.microsoft.com/office/powerpoint/2010/main" val="1012944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Structure of the Telephone System (2 of 2)</a:t>
            </a:r>
          </a:p>
        </p:txBody>
      </p:sp>
      <p:sp>
        <p:nvSpPr>
          <p:cNvPr id="3" name="Text Placeholder 2"/>
          <p:cNvSpPr>
            <a:spLocks noGrp="1"/>
          </p:cNvSpPr>
          <p:nvPr>
            <p:ph type="body" idx="1"/>
          </p:nvPr>
        </p:nvSpPr>
        <p:spPr>
          <a:xfrm>
            <a:off x="457200" y="5532120"/>
            <a:ext cx="8229600" cy="537218"/>
          </a:xfrm>
        </p:spPr>
        <p:txBody>
          <a:bodyPr/>
          <a:lstStyle/>
          <a:p>
            <a:pPr algn="ctr"/>
            <a:r>
              <a:rPr lang="en-US" dirty="0"/>
              <a:t>A typical circuit route for a long-distance call.</a:t>
            </a:r>
          </a:p>
        </p:txBody>
      </p:sp>
      <p:pic>
        <p:nvPicPr>
          <p:cNvPr id="5" name="Picture Placeholder 4" descr="Figure 2-25. A typical circuit route for a long-distance call."/>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892199" y="2502115"/>
            <a:ext cx="7359602" cy="1978457"/>
          </a:xfrm>
        </p:spPr>
      </p:pic>
    </p:spTree>
    <p:extLst>
      <p:ext uri="{BB962C8B-B14F-4D97-AF65-F5344CB8AC3E}">
        <p14:creationId xmlns:p14="http://schemas.microsoft.com/office/powerpoint/2010/main" val="340104761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10443"/>
            <a:ext cx="8229600" cy="1097279"/>
          </a:xfrm>
        </p:spPr>
        <p:txBody>
          <a:bodyPr/>
          <a:lstStyle/>
          <a:p>
            <a:r>
              <a:rPr lang="en-US" dirty="0"/>
              <a:t>The Local Loop: Telephone Modems, ADSL, and Fiber</a:t>
            </a:r>
          </a:p>
        </p:txBody>
      </p:sp>
      <p:sp>
        <p:nvSpPr>
          <p:cNvPr id="3" name="Text Placeholder 2"/>
          <p:cNvSpPr>
            <a:spLocks noGrp="1"/>
          </p:cNvSpPr>
          <p:nvPr>
            <p:ph type="body" idx="1"/>
          </p:nvPr>
        </p:nvSpPr>
        <p:spPr/>
        <p:txBody>
          <a:bodyPr/>
          <a:lstStyle/>
          <a:p>
            <a:r>
              <a:rPr lang="en-US" dirty="0"/>
              <a:t>Telephone Modems</a:t>
            </a:r>
          </a:p>
          <a:p>
            <a:r>
              <a:rPr lang="en-US" dirty="0"/>
              <a:t>Digital Subscriber Lines (DSL)</a:t>
            </a:r>
          </a:p>
          <a:p>
            <a:r>
              <a:rPr lang="en-US" dirty="0"/>
              <a:t>Fiber To The X (FTTX)</a:t>
            </a:r>
          </a:p>
        </p:txBody>
      </p:sp>
    </p:spTree>
    <p:extLst>
      <p:ext uri="{BB962C8B-B14F-4D97-AF65-F5344CB8AC3E}">
        <p14:creationId xmlns:p14="http://schemas.microsoft.com/office/powerpoint/2010/main" val="295450277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Telephone Modems (1 of 2)</a:t>
            </a:r>
          </a:p>
        </p:txBody>
      </p:sp>
      <p:sp>
        <p:nvSpPr>
          <p:cNvPr id="5" name="Text Placeholder 4"/>
          <p:cNvSpPr>
            <a:spLocks noGrp="1"/>
          </p:cNvSpPr>
          <p:nvPr>
            <p:ph type="body" idx="1"/>
          </p:nvPr>
        </p:nvSpPr>
        <p:spPr/>
        <p:txBody>
          <a:bodyPr/>
          <a:lstStyle/>
          <a:p>
            <a:r>
              <a:rPr lang="en-US" dirty="0"/>
              <a:t>The use of both analog and digital transmission for a computer-to-computer call. Conversion is done by the modems and codecs.</a:t>
            </a:r>
          </a:p>
        </p:txBody>
      </p:sp>
      <p:pic>
        <p:nvPicPr>
          <p:cNvPr id="7" name="Picture Placeholder 6" descr="Figure 2-26. The use of both analog and digital transmission for a computer-to-computer call. Conversion is done by the modems and codecs."/>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829587" y="2111404"/>
            <a:ext cx="7484826" cy="2269301"/>
          </a:xfrm>
        </p:spPr>
      </p:pic>
    </p:spTree>
    <p:extLst>
      <p:ext uri="{BB962C8B-B14F-4D97-AF65-F5344CB8AC3E}">
        <p14:creationId xmlns:p14="http://schemas.microsoft.com/office/powerpoint/2010/main" val="79956874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Telephone Modems (2 of 2)</a:t>
            </a:r>
          </a:p>
        </p:txBody>
      </p:sp>
      <p:sp>
        <p:nvSpPr>
          <p:cNvPr id="5" name="Text Placeholder 4"/>
          <p:cNvSpPr>
            <a:spLocks noGrp="1"/>
          </p:cNvSpPr>
          <p:nvPr>
            <p:ph type="body" idx="1"/>
          </p:nvPr>
        </p:nvSpPr>
        <p:spPr>
          <a:xfrm>
            <a:off x="457200" y="5638800"/>
            <a:ext cx="8229600" cy="430538"/>
          </a:xfrm>
        </p:spPr>
        <p:txBody>
          <a:bodyPr/>
          <a:lstStyle/>
          <a:p>
            <a:pPr algn="ctr"/>
            <a:r>
              <a:rPr lang="en-US" dirty="0"/>
              <a:t>Some modem standards and their bit rate.</a:t>
            </a:r>
          </a:p>
        </p:txBody>
      </p:sp>
      <p:pic>
        <p:nvPicPr>
          <p:cNvPr id="7" name="Picture 6">
            <a:extLst>
              <a:ext uri="{FF2B5EF4-FFF2-40B4-BE49-F238E27FC236}">
                <a16:creationId xmlns:a16="http://schemas.microsoft.com/office/drawing/2014/main" id="{B54F2EAB-9B75-6A40-96E9-4C0E3C1BAD05}"/>
              </a:ext>
            </a:extLst>
          </p:cNvPr>
          <p:cNvPicPr>
            <a:picLocks noChangeAspect="1"/>
          </p:cNvPicPr>
          <p:nvPr/>
        </p:nvPicPr>
        <p:blipFill>
          <a:blip r:embed="rId3"/>
          <a:stretch>
            <a:fillRect/>
          </a:stretch>
        </p:blipFill>
        <p:spPr>
          <a:xfrm>
            <a:off x="1225048" y="1719072"/>
            <a:ext cx="6693904" cy="3419856"/>
          </a:xfrm>
          <a:prstGeom prst="rect">
            <a:avLst/>
          </a:prstGeom>
        </p:spPr>
      </p:pic>
    </p:spTree>
    <p:extLst>
      <p:ext uri="{BB962C8B-B14F-4D97-AF65-F5344CB8AC3E}">
        <p14:creationId xmlns:p14="http://schemas.microsoft.com/office/powerpoint/2010/main" val="354443053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Digital Subscriber Lines (DSL) (1 of 3)</a:t>
            </a:r>
          </a:p>
        </p:txBody>
      </p:sp>
      <p:sp>
        <p:nvSpPr>
          <p:cNvPr id="5" name="Text Placeholder 4"/>
          <p:cNvSpPr>
            <a:spLocks noGrp="1"/>
          </p:cNvSpPr>
          <p:nvPr>
            <p:ph type="body" idx="1"/>
          </p:nvPr>
        </p:nvSpPr>
        <p:spPr/>
        <p:txBody>
          <a:bodyPr/>
          <a:lstStyle/>
          <a:p>
            <a:r>
              <a:rPr lang="en-US" dirty="0"/>
              <a:t>Bandwidth versus distance over Category 3 UTP for DSL.</a:t>
            </a:r>
          </a:p>
        </p:txBody>
      </p:sp>
      <p:pic>
        <p:nvPicPr>
          <p:cNvPr id="7" name="Picture Placeholder 6" descr="Figure 2-28. Bandwidth versus distance over Category 3 UTP for DSL."/>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1054670" y="1615440"/>
            <a:ext cx="7034659" cy="3435531"/>
          </a:xfrm>
        </p:spPr>
      </p:pic>
    </p:spTree>
    <p:extLst>
      <p:ext uri="{BB962C8B-B14F-4D97-AF65-F5344CB8AC3E}">
        <p14:creationId xmlns:p14="http://schemas.microsoft.com/office/powerpoint/2010/main" val="17323603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Digital Subscriber Lines (DSL) (2 of 3)</a:t>
            </a:r>
          </a:p>
        </p:txBody>
      </p:sp>
      <p:sp>
        <p:nvSpPr>
          <p:cNvPr id="5" name="Text Placeholder 4"/>
          <p:cNvSpPr>
            <a:spLocks noGrp="1"/>
          </p:cNvSpPr>
          <p:nvPr>
            <p:ph type="body" idx="1"/>
          </p:nvPr>
        </p:nvSpPr>
        <p:spPr/>
        <p:txBody>
          <a:bodyPr/>
          <a:lstStyle/>
          <a:p>
            <a:pPr algn="ctr"/>
            <a:r>
              <a:rPr lang="en-US" dirty="0"/>
              <a:t>Operation of ADSL using discrete multitone modulation.</a:t>
            </a:r>
          </a:p>
        </p:txBody>
      </p:sp>
      <p:pic>
        <p:nvPicPr>
          <p:cNvPr id="3" name="Picture Placeholder 2" descr="Figure 2-29. Operation of ADSL using discrete multitone modulation."/>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657333" y="2244408"/>
            <a:ext cx="7834730" cy="1845454"/>
          </a:xfrm>
        </p:spPr>
      </p:pic>
    </p:spTree>
    <p:extLst>
      <p:ext uri="{BB962C8B-B14F-4D97-AF65-F5344CB8AC3E}">
        <p14:creationId xmlns:p14="http://schemas.microsoft.com/office/powerpoint/2010/main" val="362482168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Digital Subscriber Lines (DSL) (3 of 3)</a:t>
            </a:r>
          </a:p>
        </p:txBody>
      </p:sp>
      <p:sp>
        <p:nvSpPr>
          <p:cNvPr id="5" name="Text Placeholder 4"/>
          <p:cNvSpPr>
            <a:spLocks noGrp="1"/>
          </p:cNvSpPr>
          <p:nvPr>
            <p:ph type="body" idx="1"/>
          </p:nvPr>
        </p:nvSpPr>
        <p:spPr>
          <a:xfrm>
            <a:off x="457200" y="5608320"/>
            <a:ext cx="8229600" cy="461018"/>
          </a:xfrm>
        </p:spPr>
        <p:txBody>
          <a:bodyPr/>
          <a:lstStyle/>
          <a:p>
            <a:pPr algn="ctr"/>
            <a:r>
              <a:rPr lang="en-US" dirty="0"/>
              <a:t>A typical ADSL equipment configuration.</a:t>
            </a:r>
          </a:p>
        </p:txBody>
      </p:sp>
      <p:pic>
        <p:nvPicPr>
          <p:cNvPr id="3" name="Picture Placeholder 2" descr="Figure 2-30. A typical ADSL equipment configuration."/>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1492134" y="1814632"/>
            <a:ext cx="6159731" cy="3416767"/>
          </a:xfrm>
        </p:spPr>
      </p:pic>
    </p:spTree>
    <p:extLst>
      <p:ext uri="{BB962C8B-B14F-4D97-AF65-F5344CB8AC3E}">
        <p14:creationId xmlns:p14="http://schemas.microsoft.com/office/powerpoint/2010/main" val="41221672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Fiber To The X (FTTX)</a:t>
            </a:r>
          </a:p>
        </p:txBody>
      </p:sp>
      <p:sp>
        <p:nvSpPr>
          <p:cNvPr id="6" name="Text Placeholder 5"/>
          <p:cNvSpPr>
            <a:spLocks noGrp="1"/>
          </p:cNvSpPr>
          <p:nvPr>
            <p:ph type="body" idx="1"/>
          </p:nvPr>
        </p:nvSpPr>
        <p:spPr>
          <a:xfrm>
            <a:off x="457200" y="5486400"/>
            <a:ext cx="8229600" cy="582938"/>
          </a:xfrm>
        </p:spPr>
        <p:txBody>
          <a:bodyPr/>
          <a:lstStyle/>
          <a:p>
            <a:pPr algn="ctr"/>
            <a:r>
              <a:rPr lang="en-US" dirty="0"/>
              <a:t>Passive optical network for Fiber To The Home.</a:t>
            </a:r>
          </a:p>
        </p:txBody>
      </p:sp>
      <p:pic>
        <p:nvPicPr>
          <p:cNvPr id="7" name="Picture Placeholder 6" descr="Figure 2-31. Passive optical network for Fiber To The Home."/>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484906" y="1848168"/>
            <a:ext cx="8174187" cy="2710648"/>
          </a:xfrm>
        </p:spPr>
      </p:pic>
    </p:spTree>
    <p:extLst>
      <p:ext uri="{BB962C8B-B14F-4D97-AF65-F5344CB8AC3E}">
        <p14:creationId xmlns:p14="http://schemas.microsoft.com/office/powerpoint/2010/main" val="427625262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Trunks and Multiplexing</a:t>
            </a:r>
            <a:endParaRPr lang="en-US" sz="3200" dirty="0"/>
          </a:p>
        </p:txBody>
      </p:sp>
      <p:sp>
        <p:nvSpPr>
          <p:cNvPr id="3" name="Text Placeholder 2"/>
          <p:cNvSpPr>
            <a:spLocks noGrp="1"/>
          </p:cNvSpPr>
          <p:nvPr>
            <p:ph type="body" idx="1"/>
          </p:nvPr>
        </p:nvSpPr>
        <p:spPr/>
        <p:txBody>
          <a:bodyPr/>
          <a:lstStyle/>
          <a:p>
            <a:r>
              <a:rPr lang="en-US" dirty="0"/>
              <a:t>Digitizing Voice Signals</a:t>
            </a:r>
          </a:p>
          <a:p>
            <a:r>
              <a:rPr lang="en-US" dirty="0"/>
              <a:t>T-Carrier: Multiplexing Digital Signals on the Phone Network</a:t>
            </a:r>
          </a:p>
          <a:p>
            <a:r>
              <a:rPr lang="en-US" dirty="0"/>
              <a:t>Multiplexing Optical Networks: SONET/SDH</a:t>
            </a:r>
          </a:p>
        </p:txBody>
      </p:sp>
    </p:spTree>
    <p:extLst>
      <p:ext uri="{BB962C8B-B14F-4D97-AF65-F5344CB8AC3E}">
        <p14:creationId xmlns:p14="http://schemas.microsoft.com/office/powerpoint/2010/main" val="28787042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Coaxial Cable</a:t>
            </a:r>
          </a:p>
        </p:txBody>
      </p:sp>
      <p:sp>
        <p:nvSpPr>
          <p:cNvPr id="5" name="Text Placeholder 4" descr="Figure 2-2. A coaxial cable."/>
          <p:cNvSpPr>
            <a:spLocks noGrp="1"/>
          </p:cNvSpPr>
          <p:nvPr>
            <p:ph type="body" idx="1"/>
          </p:nvPr>
        </p:nvSpPr>
        <p:spPr/>
        <p:txBody>
          <a:bodyPr/>
          <a:lstStyle/>
          <a:p>
            <a:r>
              <a:rPr lang="en-US" dirty="0"/>
              <a:t>A coaxial cable consists of a stiff copper wire as the core, surrounded by an insulating material. The insulator is encased by a cylindrical conductor, often as a closely woven braided mesh. The outer conductor is covered in a protective plastic sheath.</a:t>
            </a:r>
          </a:p>
        </p:txBody>
      </p:sp>
      <p:pic>
        <p:nvPicPr>
          <p:cNvPr id="7" name="Picture Placeholder 6" descr="Figure 2.2 shows a cutaway view of a coaxial cable. &#10;&#10;A coaxial cable consists of a stiff copper wire as the core, surrounded by an insulating material. The insulator is encased by a cylindrical conductor, often as a closely woven braided mesh. The outer conductor is covered in a protective plastic sheath."/>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542900" y="2410675"/>
            <a:ext cx="8058199" cy="1795577"/>
          </a:xfrm>
        </p:spPr>
      </p:pic>
    </p:spTree>
    <p:extLst>
      <p:ext uri="{BB962C8B-B14F-4D97-AF65-F5344CB8AC3E}">
        <p14:creationId xmlns:p14="http://schemas.microsoft.com/office/powerpoint/2010/main" val="209946842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Digitizing Voice Signals</a:t>
            </a:r>
          </a:p>
        </p:txBody>
      </p:sp>
      <p:sp>
        <p:nvSpPr>
          <p:cNvPr id="3" name="Text Placeholder 2"/>
          <p:cNvSpPr>
            <a:spLocks noGrp="1"/>
          </p:cNvSpPr>
          <p:nvPr>
            <p:ph type="body" idx="1"/>
          </p:nvPr>
        </p:nvSpPr>
        <p:spPr/>
        <p:txBody>
          <a:bodyPr/>
          <a:lstStyle/>
          <a:p>
            <a:r>
              <a:rPr lang="en-US" dirty="0"/>
              <a:t>TDM technique in widespread use today</a:t>
            </a:r>
          </a:p>
          <a:p>
            <a:pPr lvl="1"/>
            <a:r>
              <a:rPr lang="en-US" dirty="0"/>
              <a:t>Conversion from analog to digital in the end office is needed</a:t>
            </a:r>
          </a:p>
          <a:p>
            <a:pPr lvl="1"/>
            <a:r>
              <a:rPr lang="en-US" dirty="0"/>
              <a:t>Use a codec to digitize analog signals</a:t>
            </a:r>
          </a:p>
          <a:p>
            <a:pPr lvl="1"/>
            <a:r>
              <a:rPr lang="en-US" dirty="0"/>
              <a:t>PCM (Pulse Code Modulation) technique used</a:t>
            </a:r>
          </a:p>
          <a:p>
            <a:pPr lvl="1"/>
            <a:r>
              <a:rPr lang="en-US" dirty="0"/>
              <a:t>Each sample of the amplitude of the signal is quantized to an 8-bit number</a:t>
            </a:r>
          </a:p>
          <a:p>
            <a:pPr lvl="1"/>
            <a:r>
              <a:rPr lang="en-US" dirty="0"/>
              <a:t>Two versions of quantization are used: </a:t>
            </a:r>
            <a:r>
              <a:rPr lang="en-US" dirty="0" err="1"/>
              <a:t>μ</a:t>
            </a:r>
            <a:r>
              <a:rPr lang="en-US" dirty="0"/>
              <a:t>-law and A-law</a:t>
            </a:r>
          </a:p>
          <a:p>
            <a:pPr lvl="1"/>
            <a:r>
              <a:rPr lang="en-US" dirty="0"/>
              <a:t>Companding</a:t>
            </a:r>
          </a:p>
          <a:p>
            <a:pPr lvl="2"/>
            <a:r>
              <a:rPr lang="en-US" dirty="0"/>
              <a:t>Compressing the dynamic range of the signal before it is (evenly) quantized</a:t>
            </a:r>
          </a:p>
          <a:p>
            <a:pPr lvl="2"/>
            <a:r>
              <a:rPr lang="en-US" dirty="0"/>
              <a:t>Expanding it when the analog signal is recreated</a:t>
            </a:r>
          </a:p>
          <a:p>
            <a:pPr lvl="1"/>
            <a:r>
              <a:rPr lang="en-US" dirty="0"/>
              <a:t>Analog signal recreated from the quantized samples by playing them out (and smoothing them) over time</a:t>
            </a:r>
          </a:p>
        </p:txBody>
      </p:sp>
    </p:spTree>
    <p:extLst>
      <p:ext uri="{BB962C8B-B14F-4D97-AF65-F5344CB8AC3E}">
        <p14:creationId xmlns:p14="http://schemas.microsoft.com/office/powerpoint/2010/main" val="94121505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T-Carrier: Multiplexing Digital Signals on the Phone Network (1 of 2)</a:t>
            </a:r>
            <a:endParaRPr lang="en-US" sz="3200" dirty="0"/>
          </a:p>
        </p:txBody>
      </p:sp>
      <p:sp>
        <p:nvSpPr>
          <p:cNvPr id="5" name="Text Placeholder 4"/>
          <p:cNvSpPr>
            <a:spLocks noGrp="1"/>
          </p:cNvSpPr>
          <p:nvPr>
            <p:ph type="body" idx="1"/>
          </p:nvPr>
        </p:nvSpPr>
        <p:spPr>
          <a:xfrm>
            <a:off x="457200" y="5379720"/>
            <a:ext cx="8229600" cy="689618"/>
          </a:xfrm>
        </p:spPr>
        <p:txBody>
          <a:bodyPr/>
          <a:lstStyle/>
          <a:p>
            <a:pPr algn="ctr"/>
            <a:r>
              <a:rPr lang="en-US" dirty="0"/>
              <a:t>The T1 carrier (1.544 Mbps).</a:t>
            </a:r>
          </a:p>
        </p:txBody>
      </p:sp>
      <p:pic>
        <p:nvPicPr>
          <p:cNvPr id="7" name="Picture Placeholder 6" descr="Figure 2-32. The T1 carrier (1.544 Mbps)."/>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993371" y="1752957"/>
            <a:ext cx="7157258" cy="3298014"/>
          </a:xfrm>
        </p:spPr>
      </p:pic>
    </p:spTree>
    <p:extLst>
      <p:ext uri="{BB962C8B-B14F-4D97-AF65-F5344CB8AC3E}">
        <p14:creationId xmlns:p14="http://schemas.microsoft.com/office/powerpoint/2010/main" val="23849096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T-Carrier: Multiplexing Digital Signals on the Phone Network (2 of 2)</a:t>
            </a:r>
            <a:endParaRPr lang="en-US" sz="3200" dirty="0"/>
          </a:p>
        </p:txBody>
      </p:sp>
      <p:sp>
        <p:nvSpPr>
          <p:cNvPr id="5" name="Text Placeholder 4"/>
          <p:cNvSpPr>
            <a:spLocks noGrp="1"/>
          </p:cNvSpPr>
          <p:nvPr>
            <p:ph type="body" idx="1"/>
          </p:nvPr>
        </p:nvSpPr>
        <p:spPr>
          <a:xfrm>
            <a:off x="457200" y="5349240"/>
            <a:ext cx="8229600" cy="720098"/>
          </a:xfrm>
        </p:spPr>
        <p:txBody>
          <a:bodyPr/>
          <a:lstStyle/>
          <a:p>
            <a:pPr algn="ctr"/>
            <a:r>
              <a:rPr lang="en-US" dirty="0"/>
              <a:t>Multiplexing T1 streams into higher carriers.</a:t>
            </a:r>
          </a:p>
        </p:txBody>
      </p:sp>
      <p:pic>
        <p:nvPicPr>
          <p:cNvPr id="4" name="Picture Placeholder 3" descr="Figure 2-33. Multiplexing T1 streams into higher carriers."/>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902778" y="2477163"/>
            <a:ext cx="7338444" cy="2104825"/>
          </a:xfrm>
        </p:spPr>
      </p:pic>
    </p:spTree>
    <p:extLst>
      <p:ext uri="{BB962C8B-B14F-4D97-AF65-F5344CB8AC3E}">
        <p14:creationId xmlns:p14="http://schemas.microsoft.com/office/powerpoint/2010/main" val="243003188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Multiplexing Optical Networks: SONET/SDH (1 of 2)</a:t>
            </a:r>
            <a:endParaRPr lang="en-US" sz="3200" dirty="0"/>
          </a:p>
        </p:txBody>
      </p:sp>
      <p:sp>
        <p:nvSpPr>
          <p:cNvPr id="5" name="Text Placeholder 4"/>
          <p:cNvSpPr>
            <a:spLocks noGrp="1"/>
          </p:cNvSpPr>
          <p:nvPr>
            <p:ph type="body" idx="1"/>
          </p:nvPr>
        </p:nvSpPr>
        <p:spPr>
          <a:xfrm>
            <a:off x="457200" y="5577840"/>
            <a:ext cx="8229600" cy="491498"/>
          </a:xfrm>
        </p:spPr>
        <p:txBody>
          <a:bodyPr/>
          <a:lstStyle/>
          <a:p>
            <a:pPr algn="ctr"/>
            <a:r>
              <a:rPr lang="en-US" dirty="0"/>
              <a:t>Two back-to-back SONET frames.</a:t>
            </a:r>
          </a:p>
        </p:txBody>
      </p:sp>
      <p:pic>
        <p:nvPicPr>
          <p:cNvPr id="7" name="Picture Placeholder 6" descr="Figure 2-34. Tw o back-to-back SONET frames."/>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860812" y="1654448"/>
            <a:ext cx="7422376" cy="3564343"/>
          </a:xfrm>
        </p:spPr>
      </p:pic>
    </p:spTree>
    <p:extLst>
      <p:ext uri="{BB962C8B-B14F-4D97-AF65-F5344CB8AC3E}">
        <p14:creationId xmlns:p14="http://schemas.microsoft.com/office/powerpoint/2010/main" val="246976676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Multiplexing Optical Networks: SONET/SDH (2 of 2)</a:t>
            </a:r>
            <a:endParaRPr lang="en-US" sz="3200" dirty="0"/>
          </a:p>
        </p:txBody>
      </p:sp>
      <p:sp>
        <p:nvSpPr>
          <p:cNvPr id="5" name="Text Placeholder 4"/>
          <p:cNvSpPr>
            <a:spLocks noGrp="1"/>
          </p:cNvSpPr>
          <p:nvPr>
            <p:ph type="body" idx="1"/>
          </p:nvPr>
        </p:nvSpPr>
        <p:spPr>
          <a:xfrm>
            <a:off x="457200" y="5516880"/>
            <a:ext cx="8229600" cy="552458"/>
          </a:xfrm>
        </p:spPr>
        <p:txBody>
          <a:bodyPr/>
          <a:lstStyle/>
          <a:p>
            <a:pPr algn="ctr"/>
            <a:r>
              <a:rPr lang="en-US" dirty="0"/>
              <a:t>SONET and SDH multiplex rates.</a:t>
            </a:r>
          </a:p>
        </p:txBody>
      </p:sp>
      <p:pic>
        <p:nvPicPr>
          <p:cNvPr id="8" name="Picture 7">
            <a:extLst>
              <a:ext uri="{FF2B5EF4-FFF2-40B4-BE49-F238E27FC236}">
                <a16:creationId xmlns:a16="http://schemas.microsoft.com/office/drawing/2014/main" id="{1965C7D8-D0A0-3C47-A027-6C3005ACCD40}"/>
              </a:ext>
            </a:extLst>
          </p:cNvPr>
          <p:cNvPicPr>
            <a:picLocks noChangeAspect="1"/>
          </p:cNvPicPr>
          <p:nvPr/>
        </p:nvPicPr>
        <p:blipFill>
          <a:blip r:embed="rId2"/>
          <a:stretch>
            <a:fillRect/>
          </a:stretch>
        </p:blipFill>
        <p:spPr>
          <a:xfrm>
            <a:off x="457200" y="1859574"/>
            <a:ext cx="8229600" cy="3138852"/>
          </a:xfrm>
          <a:prstGeom prst="rect">
            <a:avLst/>
          </a:prstGeom>
        </p:spPr>
      </p:pic>
    </p:spTree>
    <p:extLst>
      <p:ext uri="{BB962C8B-B14F-4D97-AF65-F5344CB8AC3E}">
        <p14:creationId xmlns:p14="http://schemas.microsoft.com/office/powerpoint/2010/main" val="368893112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Switching</a:t>
            </a:r>
          </a:p>
        </p:txBody>
      </p:sp>
      <p:sp>
        <p:nvSpPr>
          <p:cNvPr id="3" name="Text Placeholder 2"/>
          <p:cNvSpPr>
            <a:spLocks noGrp="1"/>
          </p:cNvSpPr>
          <p:nvPr>
            <p:ph type="body" idx="1"/>
          </p:nvPr>
        </p:nvSpPr>
        <p:spPr/>
        <p:txBody>
          <a:bodyPr/>
          <a:lstStyle/>
          <a:p>
            <a:r>
              <a:rPr lang="en-US" dirty="0"/>
              <a:t>Phone system principal parts</a:t>
            </a:r>
          </a:p>
          <a:p>
            <a:pPr lvl="1"/>
            <a:r>
              <a:rPr lang="en-US" dirty="0"/>
              <a:t>Outside plant (outside switching offices)</a:t>
            </a:r>
          </a:p>
          <a:p>
            <a:pPr lvl="1"/>
            <a:r>
              <a:rPr lang="en-US" dirty="0"/>
              <a:t>Inside plant (inside switching offices)</a:t>
            </a:r>
          </a:p>
          <a:p>
            <a:r>
              <a:rPr lang="en-US" dirty="0"/>
              <a:t>Two different switching techniques</a:t>
            </a:r>
          </a:p>
          <a:p>
            <a:pPr lvl="1"/>
            <a:r>
              <a:rPr lang="en-US" dirty="0"/>
              <a:t>Circuit switching: traditional telephone system</a:t>
            </a:r>
          </a:p>
          <a:p>
            <a:pPr lvl="1"/>
            <a:r>
              <a:rPr lang="en-US" dirty="0"/>
              <a:t>Packet switching: voice over IP technology</a:t>
            </a:r>
          </a:p>
        </p:txBody>
      </p:sp>
    </p:spTree>
    <p:extLst>
      <p:ext uri="{BB962C8B-B14F-4D97-AF65-F5344CB8AC3E}">
        <p14:creationId xmlns:p14="http://schemas.microsoft.com/office/powerpoint/2010/main" val="241023899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Circuit Switching (1 of 2)</a:t>
            </a:r>
            <a:endParaRPr lang="en-US" sz="3200" dirty="0"/>
          </a:p>
        </p:txBody>
      </p:sp>
      <p:sp>
        <p:nvSpPr>
          <p:cNvPr id="5" name="Text Placeholder 4"/>
          <p:cNvSpPr>
            <a:spLocks noGrp="1"/>
          </p:cNvSpPr>
          <p:nvPr>
            <p:ph type="body" idx="1"/>
          </p:nvPr>
        </p:nvSpPr>
        <p:spPr>
          <a:xfrm>
            <a:off x="457200" y="5669280"/>
            <a:ext cx="8229600" cy="400058"/>
          </a:xfrm>
        </p:spPr>
        <p:txBody>
          <a:bodyPr/>
          <a:lstStyle/>
          <a:p>
            <a:pPr algn="ctr"/>
            <a:r>
              <a:rPr lang="en-US" dirty="0"/>
              <a:t>(a) Circuit switching. (b) Packet switching.</a:t>
            </a:r>
          </a:p>
        </p:txBody>
      </p:sp>
      <p:pic>
        <p:nvPicPr>
          <p:cNvPr id="7" name="Picture Placeholder 6" descr="Figure 2-36. (a) Circuit switching. (b) Packet switching."/>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1882140" y="1557595"/>
            <a:ext cx="5379720" cy="3849489"/>
          </a:xfrm>
        </p:spPr>
      </p:pic>
    </p:spTree>
    <p:extLst>
      <p:ext uri="{BB962C8B-B14F-4D97-AF65-F5344CB8AC3E}">
        <p14:creationId xmlns:p14="http://schemas.microsoft.com/office/powerpoint/2010/main" val="189255670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Circuit Switching (2 of 2)</a:t>
            </a:r>
            <a:endParaRPr lang="en-US" sz="3200" dirty="0"/>
          </a:p>
        </p:txBody>
      </p:sp>
      <p:sp>
        <p:nvSpPr>
          <p:cNvPr id="5" name="Text Placeholder 4"/>
          <p:cNvSpPr>
            <a:spLocks noGrp="1"/>
          </p:cNvSpPr>
          <p:nvPr>
            <p:ph type="body" idx="1"/>
          </p:nvPr>
        </p:nvSpPr>
        <p:spPr>
          <a:xfrm>
            <a:off x="457200" y="5582653"/>
            <a:ext cx="8229600" cy="486685"/>
          </a:xfrm>
        </p:spPr>
        <p:txBody>
          <a:bodyPr/>
          <a:lstStyle/>
          <a:p>
            <a:pPr algn="ctr"/>
            <a:r>
              <a:rPr lang="en-US" dirty="0"/>
              <a:t>Timing of events in (a) circuit switching, (b) packet switching.</a:t>
            </a:r>
          </a:p>
        </p:txBody>
      </p:sp>
      <p:pic>
        <p:nvPicPr>
          <p:cNvPr id="4" name="Picture Placeholder 3" descr="Figure 2-37. Timing of events in (a) circuit switching, (b) packet switching."/>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2598821" y="1667691"/>
            <a:ext cx="3951090" cy="3777528"/>
          </a:xfrm>
        </p:spPr>
      </p:pic>
    </p:spTree>
    <p:extLst>
      <p:ext uri="{BB962C8B-B14F-4D97-AF65-F5344CB8AC3E}">
        <p14:creationId xmlns:p14="http://schemas.microsoft.com/office/powerpoint/2010/main" val="320398931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Packet Switching</a:t>
            </a:r>
            <a:endParaRPr lang="en-US" sz="3200" dirty="0"/>
          </a:p>
        </p:txBody>
      </p:sp>
      <p:sp>
        <p:nvSpPr>
          <p:cNvPr id="5" name="Text Placeholder 4"/>
          <p:cNvSpPr>
            <a:spLocks noGrp="1"/>
          </p:cNvSpPr>
          <p:nvPr>
            <p:ph type="body" idx="1"/>
          </p:nvPr>
        </p:nvSpPr>
        <p:spPr>
          <a:xfrm>
            <a:off x="457200" y="5608320"/>
            <a:ext cx="8229600" cy="461018"/>
          </a:xfrm>
        </p:spPr>
        <p:txBody>
          <a:bodyPr/>
          <a:lstStyle/>
          <a:p>
            <a:pPr algn="ctr"/>
            <a:r>
              <a:rPr lang="en-US" dirty="0"/>
              <a:t>A comparison of circuit-switched and packet-switched networks.</a:t>
            </a:r>
          </a:p>
        </p:txBody>
      </p:sp>
      <p:pic>
        <p:nvPicPr>
          <p:cNvPr id="15" name="Picture 14">
            <a:extLst>
              <a:ext uri="{FF2B5EF4-FFF2-40B4-BE49-F238E27FC236}">
                <a16:creationId xmlns:a16="http://schemas.microsoft.com/office/drawing/2014/main" id="{373A2EB2-ACEC-CD45-97C7-CE3A1D065D3C}"/>
              </a:ext>
            </a:extLst>
          </p:cNvPr>
          <p:cNvPicPr>
            <a:picLocks noChangeAspect="1"/>
          </p:cNvPicPr>
          <p:nvPr/>
        </p:nvPicPr>
        <p:blipFill>
          <a:blip r:embed="rId2"/>
          <a:stretch>
            <a:fillRect/>
          </a:stretch>
        </p:blipFill>
        <p:spPr>
          <a:xfrm>
            <a:off x="302768" y="1603250"/>
            <a:ext cx="8384032" cy="4005070"/>
          </a:xfrm>
          <a:prstGeom prst="rect">
            <a:avLst/>
          </a:prstGeom>
        </p:spPr>
      </p:pic>
    </p:spTree>
    <p:extLst>
      <p:ext uri="{BB962C8B-B14F-4D97-AF65-F5344CB8AC3E}">
        <p14:creationId xmlns:p14="http://schemas.microsoft.com/office/powerpoint/2010/main" val="235132016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Cellular Networks</a:t>
            </a:r>
          </a:p>
        </p:txBody>
      </p:sp>
      <p:sp>
        <p:nvSpPr>
          <p:cNvPr id="3" name="Text Placeholder 2"/>
          <p:cNvSpPr>
            <a:spLocks noGrp="1"/>
          </p:cNvSpPr>
          <p:nvPr>
            <p:ph type="body" idx="1"/>
          </p:nvPr>
        </p:nvSpPr>
        <p:spPr/>
        <p:txBody>
          <a:bodyPr/>
          <a:lstStyle/>
          <a:p>
            <a:r>
              <a:rPr lang="en-US" dirty="0"/>
              <a:t>Mobile phone distinct generations</a:t>
            </a:r>
          </a:p>
          <a:p>
            <a:r>
              <a:rPr lang="en-US" dirty="0"/>
              <a:t>The initial three generations: 1G, 2G, 3G</a:t>
            </a:r>
          </a:p>
          <a:p>
            <a:pPr lvl="1"/>
            <a:r>
              <a:rPr lang="en-US" dirty="0"/>
              <a:t>Provided analog voice, digital voice, and both digital voice and data (Internet, email, etc.) respectively</a:t>
            </a:r>
          </a:p>
          <a:p>
            <a:r>
              <a:rPr lang="en-US" dirty="0"/>
              <a:t>4G technology adds capabilities</a:t>
            </a:r>
          </a:p>
          <a:p>
            <a:pPr lvl="1"/>
            <a:r>
              <a:rPr lang="en-US" dirty="0"/>
              <a:t>Physical layer transmission techniques and IP-based femtocells</a:t>
            </a:r>
          </a:p>
          <a:p>
            <a:pPr lvl="1"/>
            <a:r>
              <a:rPr lang="en-US" dirty="0"/>
              <a:t>4G is based on packet switching only (no circuit switching)</a:t>
            </a:r>
          </a:p>
          <a:p>
            <a:r>
              <a:rPr lang="en-US" dirty="0"/>
              <a:t>5G being rolled out now</a:t>
            </a:r>
          </a:p>
          <a:p>
            <a:pPr lvl="1"/>
            <a:r>
              <a:rPr lang="en-US" dirty="0"/>
              <a:t>Supports up to 20 Gbps transmissions and denser deployments</a:t>
            </a:r>
          </a:p>
          <a:p>
            <a:pPr lvl="1"/>
            <a:r>
              <a:rPr lang="en-US" dirty="0"/>
              <a:t>Focus on reducing network latency</a:t>
            </a:r>
          </a:p>
        </p:txBody>
      </p:sp>
    </p:spTree>
    <p:extLst>
      <p:ext uri="{BB962C8B-B14F-4D97-AF65-F5344CB8AC3E}">
        <p14:creationId xmlns:p14="http://schemas.microsoft.com/office/powerpoint/2010/main" val="23035172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Power Lines</a:t>
            </a:r>
          </a:p>
        </p:txBody>
      </p:sp>
      <p:sp>
        <p:nvSpPr>
          <p:cNvPr id="5" name="Text Placeholder 4"/>
          <p:cNvSpPr>
            <a:spLocks noGrp="1"/>
          </p:cNvSpPr>
          <p:nvPr>
            <p:ph type="body" idx="1"/>
          </p:nvPr>
        </p:nvSpPr>
        <p:spPr/>
        <p:txBody>
          <a:bodyPr/>
          <a:lstStyle/>
          <a:p>
            <a:r>
              <a:rPr lang="en-US" dirty="0"/>
              <a:t>Using power lines for networking is simple. In this case, a TV and a receiver are plugged into the wall, which must be done anyway because they need power. Then they can send and receive movies over the electrical wiring.</a:t>
            </a:r>
          </a:p>
        </p:txBody>
      </p:sp>
      <p:pic>
        <p:nvPicPr>
          <p:cNvPr id="7" name="Picture Placeholder 6" descr="Figure 2.3 A network that uses household electrical wiring.&#10;&#10;This figure illustrates the convenience of using power lines for networking. Simply plug a TV and a receiver into the wall, which you must do anyway because they&#10;need power, and they can send and receive movies over the electrical wiring."/>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1008371" y="2369728"/>
            <a:ext cx="7127257" cy="1810974"/>
          </a:xfrm>
        </p:spPr>
      </p:pic>
    </p:spTree>
    <p:extLst>
      <p:ext uri="{BB962C8B-B14F-4D97-AF65-F5344CB8AC3E}">
        <p14:creationId xmlns:p14="http://schemas.microsoft.com/office/powerpoint/2010/main" val="123925788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Common Concepts: Cells, Handoff, Paging</a:t>
            </a:r>
            <a:endParaRPr lang="en-US" sz="3200" dirty="0"/>
          </a:p>
        </p:txBody>
      </p:sp>
      <p:sp>
        <p:nvSpPr>
          <p:cNvPr id="5" name="Text Placeholder 4"/>
          <p:cNvSpPr>
            <a:spLocks noGrp="1"/>
          </p:cNvSpPr>
          <p:nvPr>
            <p:ph type="body" idx="1"/>
          </p:nvPr>
        </p:nvSpPr>
        <p:spPr>
          <a:xfrm>
            <a:off x="457200" y="5334000"/>
            <a:ext cx="8229600" cy="735338"/>
          </a:xfrm>
        </p:spPr>
        <p:txBody>
          <a:bodyPr/>
          <a:lstStyle/>
          <a:p>
            <a:r>
              <a:rPr lang="en-US" dirty="0"/>
              <a:t>(a) Frequencies are not reused in adjacent cells. (b) To add more users, smaller cells can be used.</a:t>
            </a:r>
          </a:p>
        </p:txBody>
      </p:sp>
      <p:pic>
        <p:nvPicPr>
          <p:cNvPr id="7" name="Picture Placeholder 6" descr="Figure 2-39. (a) Frequencies are not reused in adjacent cells. (b) To add more users, smaller cells can be used."/>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1184563" y="1734600"/>
            <a:ext cx="6774873" cy="3316371"/>
          </a:xfrm>
        </p:spPr>
      </p:pic>
    </p:spTree>
    <p:extLst>
      <p:ext uri="{BB962C8B-B14F-4D97-AF65-F5344CB8AC3E}">
        <p14:creationId xmlns:p14="http://schemas.microsoft.com/office/powerpoint/2010/main" val="5621643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First-Generation (1G) Technology: Analog Voice</a:t>
            </a:r>
          </a:p>
        </p:txBody>
      </p:sp>
      <p:sp>
        <p:nvSpPr>
          <p:cNvPr id="3" name="Text Placeholder 2"/>
          <p:cNvSpPr>
            <a:spLocks noGrp="1"/>
          </p:cNvSpPr>
          <p:nvPr>
            <p:ph type="body" idx="1"/>
          </p:nvPr>
        </p:nvSpPr>
        <p:spPr/>
        <p:txBody>
          <a:bodyPr/>
          <a:lstStyle/>
          <a:p>
            <a:r>
              <a:rPr lang="en-US" dirty="0"/>
              <a:t>1946 push to talk systems</a:t>
            </a:r>
          </a:p>
          <a:p>
            <a:r>
              <a:rPr lang="en-US" dirty="0"/>
              <a:t>1960 IMTS (Improved Mobile Telephone System)</a:t>
            </a:r>
          </a:p>
          <a:p>
            <a:pPr lvl="1"/>
            <a:r>
              <a:rPr lang="en-US" dirty="0"/>
              <a:t>Two frequencies: one for sending, one for receiving</a:t>
            </a:r>
          </a:p>
          <a:p>
            <a:r>
              <a:rPr lang="en-US" dirty="0"/>
              <a:t>1983 AMPS (Advanced Mobile Phone System)</a:t>
            </a:r>
          </a:p>
          <a:p>
            <a:pPr lvl="1"/>
            <a:r>
              <a:rPr lang="en-US" dirty="0"/>
              <a:t>Analog mobile phone system</a:t>
            </a:r>
          </a:p>
          <a:p>
            <a:pPr lvl="1"/>
            <a:r>
              <a:rPr lang="en-US" dirty="0"/>
              <a:t>Cells are typically 10 to 20 km across</a:t>
            </a:r>
          </a:p>
          <a:p>
            <a:pPr lvl="1"/>
            <a:r>
              <a:rPr lang="en-US" dirty="0"/>
              <a:t>Used FDM to separate channels</a:t>
            </a:r>
          </a:p>
          <a:p>
            <a:pPr lvl="1"/>
            <a:r>
              <a:rPr lang="en-US" dirty="0"/>
              <a:t>832 full-duplex channels that consist of a pair of simplex channels used (Frequency Division Duplex)</a:t>
            </a:r>
          </a:p>
          <a:p>
            <a:pPr lvl="1"/>
            <a:r>
              <a:rPr lang="en-US" dirty="0"/>
              <a:t>Each simplex channel is 30 kHz wide</a:t>
            </a:r>
          </a:p>
          <a:p>
            <a:pPr lvl="1"/>
            <a:r>
              <a:rPr lang="en-US" dirty="0"/>
              <a:t>832 channels in AMPS are divided into four categories</a:t>
            </a:r>
          </a:p>
        </p:txBody>
      </p:sp>
    </p:spTree>
    <p:extLst>
      <p:ext uri="{BB962C8B-B14F-4D97-AF65-F5344CB8AC3E}">
        <p14:creationId xmlns:p14="http://schemas.microsoft.com/office/powerpoint/2010/main" val="60643615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Call Management</a:t>
            </a:r>
          </a:p>
        </p:txBody>
      </p:sp>
      <p:sp>
        <p:nvSpPr>
          <p:cNvPr id="3" name="Text Placeholder 2"/>
          <p:cNvSpPr>
            <a:spLocks noGrp="1"/>
          </p:cNvSpPr>
          <p:nvPr>
            <p:ph type="body" idx="1"/>
          </p:nvPr>
        </p:nvSpPr>
        <p:spPr/>
        <p:txBody>
          <a:bodyPr/>
          <a:lstStyle/>
          <a:p>
            <a:r>
              <a:rPr lang="en-US" dirty="0"/>
              <a:t>Outgoing calls</a:t>
            </a:r>
          </a:p>
          <a:p>
            <a:pPr lvl="1"/>
            <a:r>
              <a:rPr lang="en-US" dirty="0"/>
              <a:t>Phone switched on, number entered, CALL button hit</a:t>
            </a:r>
          </a:p>
          <a:p>
            <a:pPr lvl="1"/>
            <a:r>
              <a:rPr lang="en-US" dirty="0"/>
              <a:t>Phone transmits called number and its own identity on the access channel</a:t>
            </a:r>
          </a:p>
          <a:p>
            <a:pPr lvl="1"/>
            <a:r>
              <a:rPr lang="en-US" dirty="0"/>
              <a:t>Base informs the MSC and MSC looks for a channel for the call</a:t>
            </a:r>
          </a:p>
          <a:p>
            <a:r>
              <a:rPr lang="en-US" dirty="0"/>
              <a:t>Incoming calls</a:t>
            </a:r>
          </a:p>
          <a:p>
            <a:pPr lvl="1"/>
            <a:r>
              <a:rPr lang="en-US" dirty="0"/>
              <a:t>Idle phones continuously listen to the paging channel to detect messages directed at them</a:t>
            </a:r>
          </a:p>
          <a:p>
            <a:pPr lvl="1"/>
            <a:r>
              <a:rPr lang="en-US" dirty="0"/>
              <a:t>Packet sent to base station in the current cell as a broadcast on the paging channel</a:t>
            </a:r>
          </a:p>
          <a:p>
            <a:pPr lvl="1"/>
            <a:r>
              <a:rPr lang="en-US" dirty="0"/>
              <a:t>The called phone responds on the access channel</a:t>
            </a:r>
          </a:p>
          <a:p>
            <a:pPr lvl="1"/>
            <a:r>
              <a:rPr lang="en-US" dirty="0"/>
              <a:t>Called phone switches to channel and starts ringing sound</a:t>
            </a:r>
          </a:p>
          <a:p>
            <a:pPr lvl="1"/>
            <a:endParaRPr lang="en-US" dirty="0"/>
          </a:p>
        </p:txBody>
      </p:sp>
    </p:spTree>
    <p:extLst>
      <p:ext uri="{BB962C8B-B14F-4D97-AF65-F5344CB8AC3E}">
        <p14:creationId xmlns:p14="http://schemas.microsoft.com/office/powerpoint/2010/main" val="71528802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Second-Generation (2G) Technology: Digital Voice</a:t>
            </a:r>
          </a:p>
        </p:txBody>
      </p:sp>
      <p:sp>
        <p:nvSpPr>
          <p:cNvPr id="3" name="Text Placeholder 2"/>
          <p:cNvSpPr>
            <a:spLocks noGrp="1"/>
          </p:cNvSpPr>
          <p:nvPr>
            <p:ph type="body" idx="1"/>
          </p:nvPr>
        </p:nvSpPr>
        <p:spPr/>
        <p:txBody>
          <a:bodyPr/>
          <a:lstStyle/>
          <a:p>
            <a:r>
              <a:rPr lang="en-US" dirty="0"/>
              <a:t>Digital advantages</a:t>
            </a:r>
          </a:p>
          <a:p>
            <a:pPr lvl="1"/>
            <a:r>
              <a:rPr lang="en-US" dirty="0"/>
              <a:t>Provides capacity gains by allowing voice signals to be digitized and compressed</a:t>
            </a:r>
          </a:p>
          <a:p>
            <a:pPr lvl="1"/>
            <a:r>
              <a:rPr lang="en-US" dirty="0"/>
              <a:t>Improves security by allowing voice and control signals to be encrypted</a:t>
            </a:r>
          </a:p>
          <a:p>
            <a:pPr lvl="1"/>
            <a:r>
              <a:rPr lang="en-US" dirty="0"/>
              <a:t>Deters fraud and eavesdropping, whether from intentional scanning or echoes of other calls due to RF propagation</a:t>
            </a:r>
          </a:p>
          <a:p>
            <a:pPr lvl="1"/>
            <a:r>
              <a:rPr lang="en-US" dirty="0"/>
              <a:t>Enables new services such as text messaging</a:t>
            </a:r>
          </a:p>
          <a:p>
            <a:r>
              <a:rPr lang="en-US" dirty="0"/>
              <a:t>Three systems developed</a:t>
            </a:r>
          </a:p>
          <a:p>
            <a:pPr lvl="1"/>
            <a:r>
              <a:rPr lang="en-US" dirty="0"/>
              <a:t>D-AMPS (Digital Advanced Mobile Phone System)</a:t>
            </a:r>
          </a:p>
          <a:p>
            <a:pPr lvl="1"/>
            <a:r>
              <a:rPr lang="en-US" dirty="0"/>
              <a:t>GSM (Global System for Mobile communications)</a:t>
            </a:r>
          </a:p>
          <a:p>
            <a:pPr lvl="1"/>
            <a:r>
              <a:rPr lang="en-US" dirty="0"/>
              <a:t>CDMA (Code Division Multiple Access)</a:t>
            </a:r>
          </a:p>
        </p:txBody>
      </p:sp>
    </p:spTree>
    <p:extLst>
      <p:ext uri="{BB962C8B-B14F-4D97-AF65-F5344CB8AC3E}">
        <p14:creationId xmlns:p14="http://schemas.microsoft.com/office/powerpoint/2010/main" val="40514727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GSM: The Global System for Mobile Communications (1 of 3)</a:t>
            </a:r>
          </a:p>
        </p:txBody>
      </p:sp>
      <p:sp>
        <p:nvSpPr>
          <p:cNvPr id="5" name="Text Placeholder 4"/>
          <p:cNvSpPr>
            <a:spLocks noGrp="1"/>
          </p:cNvSpPr>
          <p:nvPr>
            <p:ph type="body" idx="1"/>
          </p:nvPr>
        </p:nvSpPr>
        <p:spPr>
          <a:xfrm>
            <a:off x="457200" y="5461546"/>
            <a:ext cx="8229600" cy="607792"/>
          </a:xfrm>
        </p:spPr>
        <p:txBody>
          <a:bodyPr/>
          <a:lstStyle/>
          <a:p>
            <a:pPr algn="ctr"/>
            <a:r>
              <a:rPr lang="en-US" dirty="0"/>
              <a:t>GSM mobile network architecture.</a:t>
            </a:r>
          </a:p>
        </p:txBody>
      </p:sp>
      <p:pic>
        <p:nvPicPr>
          <p:cNvPr id="7" name="Picture Placeholder 6" descr="Figure 2-40. GSM mobile network architecture."/>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1164844" y="2046131"/>
            <a:ext cx="6814311" cy="2664683"/>
          </a:xfrm>
        </p:spPr>
      </p:pic>
    </p:spTree>
    <p:extLst>
      <p:ext uri="{BB962C8B-B14F-4D97-AF65-F5344CB8AC3E}">
        <p14:creationId xmlns:p14="http://schemas.microsoft.com/office/powerpoint/2010/main" val="419241578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GSM: The Global System for Mobile Communications (2 of 3)</a:t>
            </a:r>
          </a:p>
        </p:txBody>
      </p:sp>
      <p:sp>
        <p:nvSpPr>
          <p:cNvPr id="5" name="Text Placeholder 4"/>
          <p:cNvSpPr>
            <a:spLocks noGrp="1"/>
          </p:cNvSpPr>
          <p:nvPr>
            <p:ph type="body" idx="1"/>
          </p:nvPr>
        </p:nvSpPr>
        <p:spPr/>
        <p:txBody>
          <a:bodyPr/>
          <a:lstStyle/>
          <a:p>
            <a:r>
              <a:rPr lang="en-US" dirty="0"/>
              <a:t>GSM uses 124 frequency channels, each of which uses an eight-slot TDM system.</a:t>
            </a:r>
          </a:p>
        </p:txBody>
      </p:sp>
      <p:pic>
        <p:nvPicPr>
          <p:cNvPr id="7" name="Picture Placeholder 6" descr="Figure 2-41. GSM uses 124 frequency channels, each of which uses an eight-slot TDM system."/>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1192876" y="1648068"/>
            <a:ext cx="6758247" cy="3050234"/>
          </a:xfrm>
        </p:spPr>
      </p:pic>
    </p:spTree>
    <p:extLst>
      <p:ext uri="{BB962C8B-B14F-4D97-AF65-F5344CB8AC3E}">
        <p14:creationId xmlns:p14="http://schemas.microsoft.com/office/powerpoint/2010/main" val="95805952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GSM: The Global System for Mobile Communications (3 of 3)</a:t>
            </a:r>
          </a:p>
        </p:txBody>
      </p:sp>
      <p:sp>
        <p:nvSpPr>
          <p:cNvPr id="5" name="Text Placeholder 4"/>
          <p:cNvSpPr>
            <a:spLocks noGrp="1"/>
          </p:cNvSpPr>
          <p:nvPr>
            <p:ph type="body" idx="1"/>
          </p:nvPr>
        </p:nvSpPr>
        <p:spPr>
          <a:xfrm>
            <a:off x="457200" y="5593080"/>
            <a:ext cx="8229600" cy="476258"/>
          </a:xfrm>
        </p:spPr>
        <p:txBody>
          <a:bodyPr/>
          <a:lstStyle/>
          <a:p>
            <a:pPr algn="ctr"/>
            <a:r>
              <a:rPr lang="en-US" dirty="0"/>
              <a:t>A portion of the GSM framing structure.</a:t>
            </a:r>
          </a:p>
        </p:txBody>
      </p:sp>
      <p:pic>
        <p:nvPicPr>
          <p:cNvPr id="4" name="Picture Placeholder 3" descr="Figure 2-42. A portion of the GSM framing structure."/>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1101436" y="1782394"/>
            <a:ext cx="6941127" cy="3605940"/>
          </a:xfrm>
        </p:spPr>
      </p:pic>
    </p:spTree>
    <p:extLst>
      <p:ext uri="{BB962C8B-B14F-4D97-AF65-F5344CB8AC3E}">
        <p14:creationId xmlns:p14="http://schemas.microsoft.com/office/powerpoint/2010/main" val="59203548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Third-Generation (3G) Technology: Digital Voice and Data</a:t>
            </a:r>
          </a:p>
        </p:txBody>
      </p:sp>
      <p:sp>
        <p:nvSpPr>
          <p:cNvPr id="5" name="Text Placeholder 4"/>
          <p:cNvSpPr>
            <a:spLocks noGrp="1"/>
          </p:cNvSpPr>
          <p:nvPr>
            <p:ph type="body" idx="1"/>
          </p:nvPr>
        </p:nvSpPr>
        <p:spPr>
          <a:xfrm>
            <a:off x="457200" y="5614218"/>
            <a:ext cx="8229600" cy="455120"/>
          </a:xfrm>
        </p:spPr>
        <p:txBody>
          <a:bodyPr/>
          <a:lstStyle/>
          <a:p>
            <a:pPr algn="ctr"/>
            <a:r>
              <a:rPr lang="en-US" dirty="0"/>
              <a:t>Soft handoff (a) before, (b) during, and (c) after.</a:t>
            </a:r>
          </a:p>
        </p:txBody>
      </p:sp>
      <p:pic>
        <p:nvPicPr>
          <p:cNvPr id="7" name="Picture Placeholder 6" descr="Figure 2-43. Soft handoff (a) before, (b) during, and (c) after."/>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969935" y="2111403"/>
            <a:ext cx="7204129" cy="2686811"/>
          </a:xfrm>
        </p:spPr>
      </p:pic>
    </p:spTree>
    <p:extLst>
      <p:ext uri="{BB962C8B-B14F-4D97-AF65-F5344CB8AC3E}">
        <p14:creationId xmlns:p14="http://schemas.microsoft.com/office/powerpoint/2010/main" val="180268924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Fourth-Generation (4G) Technology: Packet Switching</a:t>
            </a:r>
          </a:p>
        </p:txBody>
      </p:sp>
      <p:sp>
        <p:nvSpPr>
          <p:cNvPr id="3" name="Text Placeholder 2"/>
          <p:cNvSpPr>
            <a:spLocks noGrp="1"/>
          </p:cNvSpPr>
          <p:nvPr>
            <p:ph type="body" idx="1"/>
          </p:nvPr>
        </p:nvSpPr>
        <p:spPr/>
        <p:txBody>
          <a:bodyPr/>
          <a:lstStyle/>
          <a:p>
            <a:r>
              <a:rPr lang="en-US" dirty="0"/>
              <a:t>Also called IMT Advanced</a:t>
            </a:r>
          </a:p>
          <a:p>
            <a:r>
              <a:rPr lang="en-US" dirty="0"/>
              <a:t>Based completely on packet-switched technology</a:t>
            </a:r>
          </a:p>
          <a:p>
            <a:r>
              <a:rPr lang="en-US" dirty="0"/>
              <a:t>EPC (Evolved Packet Core) allows packet switching</a:t>
            </a:r>
          </a:p>
          <a:p>
            <a:pPr lvl="1"/>
            <a:r>
              <a:rPr lang="en-US" dirty="0"/>
              <a:t>Simplified IP network separating voice traffic from the data network</a:t>
            </a:r>
          </a:p>
          <a:p>
            <a:pPr lvl="1"/>
            <a:r>
              <a:rPr lang="en-US" dirty="0"/>
              <a:t>Carries both voice and data in IP packets</a:t>
            </a:r>
          </a:p>
          <a:p>
            <a:pPr lvl="1"/>
            <a:r>
              <a:rPr lang="en-US" dirty="0"/>
              <a:t>Voice over IP (VoIP) network with resources allocated using the statistical multiplexing approaches </a:t>
            </a:r>
          </a:p>
          <a:p>
            <a:pPr lvl="1"/>
            <a:r>
              <a:rPr lang="en-US" dirty="0"/>
              <a:t>The EPC must manage resources in such a way that voice quality remains high in the face of network resources that are shared among many users</a:t>
            </a:r>
          </a:p>
        </p:txBody>
      </p:sp>
    </p:spTree>
    <p:extLst>
      <p:ext uri="{BB962C8B-B14F-4D97-AF65-F5344CB8AC3E}">
        <p14:creationId xmlns:p14="http://schemas.microsoft.com/office/powerpoint/2010/main" val="222873971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Fifth-Generation (5G) Technology</a:t>
            </a:r>
          </a:p>
        </p:txBody>
      </p:sp>
      <p:sp>
        <p:nvSpPr>
          <p:cNvPr id="3" name="Text Placeholder 2"/>
          <p:cNvSpPr>
            <a:spLocks noGrp="1"/>
          </p:cNvSpPr>
          <p:nvPr>
            <p:ph type="body" idx="1"/>
          </p:nvPr>
        </p:nvSpPr>
        <p:spPr/>
        <p:txBody>
          <a:bodyPr/>
          <a:lstStyle/>
          <a:p>
            <a:r>
              <a:rPr lang="en-US" dirty="0"/>
              <a:t>Two main factors</a:t>
            </a:r>
          </a:p>
          <a:p>
            <a:pPr lvl="1"/>
            <a:r>
              <a:rPr lang="en-US" dirty="0"/>
              <a:t>Higher data rates and lower latency than 4G technologies</a:t>
            </a:r>
          </a:p>
          <a:p>
            <a:r>
              <a:rPr lang="en-US" dirty="0"/>
              <a:t>Technology used to increase network capacity</a:t>
            </a:r>
          </a:p>
          <a:p>
            <a:pPr lvl="1"/>
            <a:r>
              <a:rPr lang="en-US" dirty="0"/>
              <a:t>Ultra-densification and offloading</a:t>
            </a:r>
          </a:p>
          <a:p>
            <a:pPr lvl="1"/>
            <a:r>
              <a:rPr lang="en-US" dirty="0"/>
              <a:t>Increased bandwidth with millimeter waves</a:t>
            </a:r>
          </a:p>
          <a:p>
            <a:pPr lvl="1"/>
            <a:r>
              <a:rPr lang="en-US" dirty="0"/>
              <a:t>Increased spectral efficiency through advances in massive MIMO (Multiple-Input Multiple-Output) technology</a:t>
            </a:r>
          </a:p>
          <a:p>
            <a:r>
              <a:rPr lang="en-US" dirty="0"/>
              <a:t>Network slicing feature</a:t>
            </a:r>
          </a:p>
          <a:p>
            <a:pPr lvl="1"/>
            <a:r>
              <a:rPr lang="en-US" dirty="0"/>
              <a:t>Lets cellular carriers create multiple virtual networks on top of the same shared physical infrastructure</a:t>
            </a:r>
          </a:p>
          <a:p>
            <a:pPr lvl="1"/>
            <a:r>
              <a:rPr lang="en-US" dirty="0"/>
              <a:t>Can devote network portions to specific customer use cases</a:t>
            </a:r>
          </a:p>
        </p:txBody>
      </p:sp>
    </p:spTree>
    <p:extLst>
      <p:ext uri="{BB962C8B-B14F-4D97-AF65-F5344CB8AC3E}">
        <p14:creationId xmlns:p14="http://schemas.microsoft.com/office/powerpoint/2010/main" val="24051201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Fiber Optics (1 of 7)</a:t>
            </a:r>
          </a:p>
        </p:txBody>
      </p:sp>
      <p:sp>
        <p:nvSpPr>
          <p:cNvPr id="3" name="Text Placeholder 2"/>
          <p:cNvSpPr>
            <a:spLocks noGrp="1"/>
          </p:cNvSpPr>
          <p:nvPr>
            <p:ph type="body" idx="1"/>
          </p:nvPr>
        </p:nvSpPr>
        <p:spPr/>
        <p:txBody>
          <a:bodyPr/>
          <a:lstStyle/>
          <a:p>
            <a:r>
              <a:rPr lang="en-US" dirty="0"/>
              <a:t>Allows essentially infinite bandwidth</a:t>
            </a:r>
          </a:p>
          <a:p>
            <a:r>
              <a:rPr lang="en-US" dirty="0"/>
              <a:t>Must consider costs</a:t>
            </a:r>
          </a:p>
          <a:p>
            <a:pPr lvl="1"/>
            <a:r>
              <a:rPr lang="en-US" dirty="0"/>
              <a:t>For installation over the last mile and to move bits</a:t>
            </a:r>
          </a:p>
          <a:p>
            <a:r>
              <a:rPr lang="en-US" dirty="0"/>
              <a:t>Uses</a:t>
            </a:r>
          </a:p>
          <a:p>
            <a:pPr lvl="1"/>
            <a:r>
              <a:rPr lang="en-US" dirty="0"/>
              <a:t>Long-haul transmission in network backbones</a:t>
            </a:r>
          </a:p>
          <a:p>
            <a:pPr lvl="1"/>
            <a:r>
              <a:rPr lang="en-US" dirty="0"/>
              <a:t>High-speed LANs</a:t>
            </a:r>
          </a:p>
          <a:p>
            <a:pPr lvl="1"/>
            <a:r>
              <a:rPr lang="en-US" dirty="0"/>
              <a:t>High-speed Internet access</a:t>
            </a:r>
          </a:p>
          <a:p>
            <a:r>
              <a:rPr lang="en-US" dirty="0"/>
              <a:t>Key components</a:t>
            </a:r>
          </a:p>
          <a:p>
            <a:pPr lvl="1"/>
            <a:r>
              <a:rPr lang="en-US" dirty="0"/>
              <a:t>Light source, transmission medium, and detector</a:t>
            </a:r>
          </a:p>
          <a:p>
            <a:r>
              <a:rPr lang="en-US" dirty="0"/>
              <a:t>Transmission system uses physics</a:t>
            </a:r>
          </a:p>
        </p:txBody>
      </p:sp>
    </p:spTree>
    <p:extLst>
      <p:ext uri="{BB962C8B-B14F-4D97-AF65-F5344CB8AC3E}">
        <p14:creationId xmlns:p14="http://schemas.microsoft.com/office/powerpoint/2010/main" val="15365039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Cable Networks</a:t>
            </a:r>
          </a:p>
        </p:txBody>
      </p:sp>
      <p:sp>
        <p:nvSpPr>
          <p:cNvPr id="3" name="Text Placeholder 2"/>
          <p:cNvSpPr>
            <a:spLocks noGrp="1"/>
          </p:cNvSpPr>
          <p:nvPr>
            <p:ph type="body" idx="1"/>
          </p:nvPr>
        </p:nvSpPr>
        <p:spPr/>
        <p:txBody>
          <a:bodyPr/>
          <a:lstStyle/>
          <a:p>
            <a:r>
              <a:rPr lang="en-US" dirty="0"/>
              <a:t>Cable networks</a:t>
            </a:r>
          </a:p>
          <a:p>
            <a:pPr lvl="1"/>
            <a:r>
              <a:rPr lang="en-US" dirty="0"/>
              <a:t>Will factor heavily into future broadband access networks</a:t>
            </a:r>
          </a:p>
          <a:p>
            <a:r>
              <a:rPr lang="en-US" dirty="0"/>
              <a:t>Many people nowadays get their television, telephone, and Internet service over cable</a:t>
            </a:r>
          </a:p>
          <a:p>
            <a:r>
              <a:rPr lang="en-US" dirty="0"/>
              <a:t>2018 DOCSIS standard</a:t>
            </a:r>
          </a:p>
          <a:p>
            <a:pPr lvl="1"/>
            <a:r>
              <a:rPr lang="en-US" dirty="0"/>
              <a:t>Provides information related to modern cable network architectures</a:t>
            </a:r>
          </a:p>
        </p:txBody>
      </p:sp>
    </p:spTree>
    <p:extLst>
      <p:ext uri="{BB962C8B-B14F-4D97-AF65-F5344CB8AC3E}">
        <p14:creationId xmlns:p14="http://schemas.microsoft.com/office/powerpoint/2010/main" val="276787973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History of Cable Networks: Community Antenna Television</a:t>
            </a:r>
          </a:p>
        </p:txBody>
      </p:sp>
      <p:sp>
        <p:nvSpPr>
          <p:cNvPr id="5" name="Text Placeholder 4"/>
          <p:cNvSpPr>
            <a:spLocks noGrp="1"/>
          </p:cNvSpPr>
          <p:nvPr>
            <p:ph type="body" idx="1"/>
          </p:nvPr>
        </p:nvSpPr>
        <p:spPr/>
        <p:txBody>
          <a:bodyPr/>
          <a:lstStyle/>
          <a:p>
            <a:pPr algn="ctr"/>
            <a:r>
              <a:rPr lang="en-US" dirty="0"/>
              <a:t>An early cable television system.</a:t>
            </a:r>
          </a:p>
        </p:txBody>
      </p:sp>
      <p:pic>
        <p:nvPicPr>
          <p:cNvPr id="7" name="Picture Placeholder 6" descr="Figure 2-44. An early cable television system."/>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818833" y="2460538"/>
            <a:ext cx="7497163" cy="2227839"/>
          </a:xfrm>
        </p:spPr>
      </p:pic>
    </p:spTree>
    <p:extLst>
      <p:ext uri="{BB962C8B-B14F-4D97-AF65-F5344CB8AC3E}">
        <p14:creationId xmlns:p14="http://schemas.microsoft.com/office/powerpoint/2010/main" val="405971831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Broadband Internet Access Over Cable: HFC Networks (1 of 2)</a:t>
            </a:r>
            <a:endParaRPr lang="en-US" sz="3200" dirty="0"/>
          </a:p>
        </p:txBody>
      </p:sp>
      <p:sp>
        <p:nvSpPr>
          <p:cNvPr id="5" name="Text Placeholder 4"/>
          <p:cNvSpPr>
            <a:spLocks noGrp="1"/>
          </p:cNvSpPr>
          <p:nvPr>
            <p:ph type="body" idx="1"/>
          </p:nvPr>
        </p:nvSpPr>
        <p:spPr>
          <a:xfrm>
            <a:off x="457200" y="5658941"/>
            <a:ext cx="8229600" cy="410397"/>
          </a:xfrm>
        </p:spPr>
        <p:txBody>
          <a:bodyPr/>
          <a:lstStyle/>
          <a:p>
            <a:pPr algn="ctr"/>
            <a:r>
              <a:rPr lang="en-US" dirty="0"/>
              <a:t>(a) Hybrid Fiber-Coax cable network. (b) The fixed phone system.</a:t>
            </a:r>
          </a:p>
        </p:txBody>
      </p:sp>
      <p:pic>
        <p:nvPicPr>
          <p:cNvPr id="7" name="Picture Placeholder 6" descr="Figure 2-45. (a) Hybrid Fiber-Coax cable network. (b) The fixed phone system."/>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2423160" y="1375001"/>
            <a:ext cx="3880104" cy="4177260"/>
          </a:xfrm>
        </p:spPr>
      </p:pic>
    </p:spTree>
    <p:extLst>
      <p:ext uri="{BB962C8B-B14F-4D97-AF65-F5344CB8AC3E}">
        <p14:creationId xmlns:p14="http://schemas.microsoft.com/office/powerpoint/2010/main" val="251719368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Broadband Internet Access Over Cable: HFC Networks (2 of 2)</a:t>
            </a:r>
            <a:endParaRPr lang="en-US" sz="3200" dirty="0"/>
          </a:p>
        </p:txBody>
      </p:sp>
      <p:sp>
        <p:nvSpPr>
          <p:cNvPr id="5" name="Text Placeholder 4"/>
          <p:cNvSpPr>
            <a:spLocks noGrp="1"/>
          </p:cNvSpPr>
          <p:nvPr>
            <p:ph type="body" idx="1"/>
          </p:nvPr>
        </p:nvSpPr>
        <p:spPr/>
        <p:txBody>
          <a:bodyPr/>
          <a:lstStyle/>
          <a:p>
            <a:pPr algn="ctr"/>
            <a:r>
              <a:rPr lang="en-US" dirty="0"/>
              <a:t>Frequency allocation in a typical cable TV system used for Internet access.</a:t>
            </a:r>
          </a:p>
        </p:txBody>
      </p:sp>
      <p:pic>
        <p:nvPicPr>
          <p:cNvPr id="3" name="Picture Placeholder 2" descr="Figure 2-46. Frequency allocation in a typical cable TV system used for Internet access."/>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1055753" y="2227782"/>
            <a:ext cx="7032494" cy="2192733"/>
          </a:xfrm>
        </p:spPr>
      </p:pic>
    </p:spTree>
    <p:extLst>
      <p:ext uri="{BB962C8B-B14F-4D97-AF65-F5344CB8AC3E}">
        <p14:creationId xmlns:p14="http://schemas.microsoft.com/office/powerpoint/2010/main" val="129096899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DOCSIS</a:t>
            </a:r>
            <a:endParaRPr lang="en-US" sz="3200" dirty="0"/>
          </a:p>
        </p:txBody>
      </p:sp>
      <p:sp>
        <p:nvSpPr>
          <p:cNvPr id="3" name="Text Placeholder 2"/>
          <p:cNvSpPr>
            <a:spLocks noGrp="1"/>
          </p:cNvSpPr>
          <p:nvPr>
            <p:ph type="body" idx="1"/>
          </p:nvPr>
        </p:nvSpPr>
        <p:spPr/>
        <p:txBody>
          <a:bodyPr/>
          <a:lstStyle/>
          <a:p>
            <a:r>
              <a:rPr lang="en-US" dirty="0"/>
              <a:t>DOCSIS (Data Over Cable Service Interface Specification) 3.1 latest version</a:t>
            </a:r>
          </a:p>
          <a:p>
            <a:pPr lvl="1"/>
            <a:r>
              <a:rPr lang="en-US" dirty="0"/>
              <a:t>Introduced Orthogonal Frequency Division Multiplexing (OFDM)</a:t>
            </a:r>
          </a:p>
          <a:p>
            <a:pPr lvl="1"/>
            <a:r>
              <a:rPr lang="en-US" dirty="0"/>
              <a:t>Introduced wider channel bandwidth and higher efficiency</a:t>
            </a:r>
          </a:p>
          <a:p>
            <a:pPr lvl="1"/>
            <a:r>
              <a:rPr lang="en-US" dirty="0"/>
              <a:t>Enabled over 1 Gbps of downstream capacity per home</a:t>
            </a:r>
          </a:p>
          <a:p>
            <a:r>
              <a:rPr lang="en-US" dirty="0"/>
              <a:t>Extensions to DOCSIS 3.1</a:t>
            </a:r>
          </a:p>
          <a:p>
            <a:pPr lvl="1"/>
            <a:r>
              <a:rPr lang="en-US" dirty="0"/>
              <a:t>Full Duplex operation (2017) and DOCSIS Low Latency (2018)</a:t>
            </a:r>
          </a:p>
          <a:p>
            <a:r>
              <a:rPr lang="en-US" dirty="0"/>
              <a:t>Cable Internet subscribers require a DOCSIS cable modem</a:t>
            </a:r>
          </a:p>
          <a:p>
            <a:r>
              <a:rPr lang="en-US" dirty="0"/>
              <a:t>Modem-to-home network interface: Ethernet connection</a:t>
            </a:r>
          </a:p>
        </p:txBody>
      </p:sp>
    </p:spTree>
    <p:extLst>
      <p:ext uri="{BB962C8B-B14F-4D97-AF65-F5344CB8AC3E}">
        <p14:creationId xmlns:p14="http://schemas.microsoft.com/office/powerpoint/2010/main" val="193487039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Resource Sharing in DOCSIS Networks: Nodes and Minislots</a:t>
            </a:r>
          </a:p>
        </p:txBody>
      </p:sp>
      <p:sp>
        <p:nvSpPr>
          <p:cNvPr id="5" name="Text Placeholder 4"/>
          <p:cNvSpPr>
            <a:spLocks noGrp="1"/>
          </p:cNvSpPr>
          <p:nvPr>
            <p:ph type="body" idx="1"/>
          </p:nvPr>
        </p:nvSpPr>
        <p:spPr/>
        <p:txBody>
          <a:bodyPr/>
          <a:lstStyle/>
          <a:p>
            <a:r>
              <a:rPr lang="en-US" dirty="0"/>
              <a:t>Typical details of the upstream and downstream channels in North America.</a:t>
            </a:r>
          </a:p>
        </p:txBody>
      </p:sp>
      <p:pic>
        <p:nvPicPr>
          <p:cNvPr id="7" name="Picture Placeholder 6" descr="Figure 2-47. Typical details of the upstream and downstream channels in North America."/>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765678" y="2177905"/>
            <a:ext cx="7612644" cy="2406409"/>
          </a:xfrm>
        </p:spPr>
      </p:pic>
    </p:spTree>
    <p:extLst>
      <p:ext uri="{BB962C8B-B14F-4D97-AF65-F5344CB8AC3E}">
        <p14:creationId xmlns:p14="http://schemas.microsoft.com/office/powerpoint/2010/main" val="259218423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Communication Satellites</a:t>
            </a:r>
          </a:p>
        </p:txBody>
      </p:sp>
      <p:sp>
        <p:nvSpPr>
          <p:cNvPr id="5" name="Text Placeholder 4"/>
          <p:cNvSpPr>
            <a:spLocks noGrp="1"/>
          </p:cNvSpPr>
          <p:nvPr>
            <p:ph type="body" idx="1"/>
          </p:nvPr>
        </p:nvSpPr>
        <p:spPr/>
        <p:txBody>
          <a:bodyPr/>
          <a:lstStyle/>
          <a:p>
            <a:r>
              <a:rPr lang="en-US" dirty="0"/>
              <a:t>Communication satellites and some of their properties, including altitude above the earth, round-trip delay time, and number of satellites needed for global coverage.</a:t>
            </a:r>
          </a:p>
        </p:txBody>
      </p:sp>
      <p:pic>
        <p:nvPicPr>
          <p:cNvPr id="7" name="Picture Placeholder 6" descr="Figure 2-48. Communication satellites and some of their properties, including altitude above the earth, round-trip delay time, and number of satellites needed for global coverage."/>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1523840" y="1674628"/>
            <a:ext cx="6096320" cy="3376343"/>
          </a:xfrm>
        </p:spPr>
      </p:pic>
    </p:spTree>
    <p:extLst>
      <p:ext uri="{BB962C8B-B14F-4D97-AF65-F5344CB8AC3E}">
        <p14:creationId xmlns:p14="http://schemas.microsoft.com/office/powerpoint/2010/main" val="3257744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Geostationary Satellites (1 of 2)</a:t>
            </a:r>
            <a:endParaRPr lang="en-US" sz="3200" dirty="0"/>
          </a:p>
        </p:txBody>
      </p:sp>
      <p:sp>
        <p:nvSpPr>
          <p:cNvPr id="5" name="Text Placeholder 4"/>
          <p:cNvSpPr>
            <a:spLocks noGrp="1"/>
          </p:cNvSpPr>
          <p:nvPr>
            <p:ph type="body" idx="1"/>
          </p:nvPr>
        </p:nvSpPr>
        <p:spPr/>
        <p:txBody>
          <a:bodyPr/>
          <a:lstStyle/>
          <a:p>
            <a:r>
              <a:rPr lang="en-US" dirty="0"/>
              <a:t>The principal satellite bands.</a:t>
            </a:r>
          </a:p>
        </p:txBody>
      </p:sp>
      <p:pic>
        <p:nvPicPr>
          <p:cNvPr id="14" name="Picture 13">
            <a:extLst>
              <a:ext uri="{FF2B5EF4-FFF2-40B4-BE49-F238E27FC236}">
                <a16:creationId xmlns:a16="http://schemas.microsoft.com/office/drawing/2014/main" id="{B8A8339E-BF3D-0F47-8E4A-FF5B56253A5C}"/>
              </a:ext>
            </a:extLst>
          </p:cNvPr>
          <p:cNvPicPr>
            <a:picLocks noChangeAspect="1"/>
          </p:cNvPicPr>
          <p:nvPr/>
        </p:nvPicPr>
        <p:blipFill>
          <a:blip r:embed="rId2"/>
          <a:stretch>
            <a:fillRect/>
          </a:stretch>
        </p:blipFill>
        <p:spPr>
          <a:xfrm>
            <a:off x="457200" y="2685589"/>
            <a:ext cx="7997952" cy="2365382"/>
          </a:xfrm>
          <a:prstGeom prst="rect">
            <a:avLst/>
          </a:prstGeom>
        </p:spPr>
      </p:pic>
    </p:spTree>
    <p:extLst>
      <p:ext uri="{BB962C8B-B14F-4D97-AF65-F5344CB8AC3E}">
        <p14:creationId xmlns:p14="http://schemas.microsoft.com/office/powerpoint/2010/main" val="361791283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Geostationary Satellites (2 of 2)</a:t>
            </a:r>
            <a:endParaRPr lang="en-US" sz="3200" dirty="0"/>
          </a:p>
        </p:txBody>
      </p:sp>
      <p:sp>
        <p:nvSpPr>
          <p:cNvPr id="5" name="Text Placeholder 4"/>
          <p:cNvSpPr>
            <a:spLocks noGrp="1"/>
          </p:cNvSpPr>
          <p:nvPr>
            <p:ph type="body" idx="1"/>
          </p:nvPr>
        </p:nvSpPr>
        <p:spPr>
          <a:xfrm>
            <a:off x="457200" y="5504196"/>
            <a:ext cx="8229600" cy="565142"/>
          </a:xfrm>
        </p:spPr>
        <p:txBody>
          <a:bodyPr/>
          <a:lstStyle/>
          <a:p>
            <a:pPr algn="ctr"/>
            <a:r>
              <a:rPr lang="en-US" dirty="0"/>
              <a:t>VSATs using a hub.</a:t>
            </a:r>
          </a:p>
        </p:txBody>
      </p:sp>
      <p:pic>
        <p:nvPicPr>
          <p:cNvPr id="4" name="Picture Placeholder 3" descr="Figure 2-50. VSATs using a hub."/>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1744633" y="1463039"/>
            <a:ext cx="5654733" cy="3873517"/>
          </a:xfrm>
        </p:spPr>
      </p:pic>
    </p:spTree>
    <p:extLst>
      <p:ext uri="{BB962C8B-B14F-4D97-AF65-F5344CB8AC3E}">
        <p14:creationId xmlns:p14="http://schemas.microsoft.com/office/powerpoint/2010/main" val="125209348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Medium-Earth Orbit Satellites</a:t>
            </a:r>
            <a:endParaRPr lang="en-US" sz="3200" dirty="0"/>
          </a:p>
        </p:txBody>
      </p:sp>
      <p:sp>
        <p:nvSpPr>
          <p:cNvPr id="3" name="Text Placeholder 2"/>
          <p:cNvSpPr>
            <a:spLocks noGrp="1"/>
          </p:cNvSpPr>
          <p:nvPr>
            <p:ph type="body" idx="1"/>
          </p:nvPr>
        </p:nvSpPr>
        <p:spPr/>
        <p:txBody>
          <a:bodyPr/>
          <a:lstStyle/>
          <a:p>
            <a:r>
              <a:rPr lang="en-US" dirty="0"/>
              <a:t>MEO (Medium-Earth Orbit) satellites</a:t>
            </a:r>
          </a:p>
          <a:p>
            <a:pPr lvl="1"/>
            <a:r>
              <a:rPr lang="en-US" dirty="0"/>
              <a:t>Found at lower altitudes - between the two Van Allen belts</a:t>
            </a:r>
          </a:p>
          <a:p>
            <a:pPr lvl="1"/>
            <a:r>
              <a:rPr lang="en-US" dirty="0"/>
              <a:t>Drift slowly in longitude (6 hours to circle the earth)</a:t>
            </a:r>
          </a:p>
          <a:p>
            <a:pPr lvl="1"/>
            <a:r>
              <a:rPr lang="en-US" dirty="0"/>
              <a:t>Must be tracked as they move through the sky</a:t>
            </a:r>
          </a:p>
          <a:p>
            <a:pPr lvl="1"/>
            <a:r>
              <a:rPr lang="en-US" dirty="0"/>
              <a:t>Have a smaller footprint on the ground</a:t>
            </a:r>
          </a:p>
          <a:p>
            <a:pPr lvl="1"/>
            <a:r>
              <a:rPr lang="en-US" dirty="0"/>
              <a:t>Require less powerful transmitters to reach them</a:t>
            </a:r>
          </a:p>
          <a:p>
            <a:r>
              <a:rPr lang="en-US" dirty="0"/>
              <a:t>Used for navigation systems </a:t>
            </a:r>
          </a:p>
          <a:p>
            <a:r>
              <a:rPr lang="en-US" dirty="0"/>
              <a:t>Example:</a:t>
            </a:r>
          </a:p>
          <a:p>
            <a:pPr lvl="1"/>
            <a:r>
              <a:rPr lang="en-US" dirty="0"/>
              <a:t>Constellation of roughly 30 GPS (Global Positioning System) satellites orbiting at about 20,200 km</a:t>
            </a:r>
          </a:p>
        </p:txBody>
      </p:sp>
    </p:spTree>
    <p:extLst>
      <p:ext uri="{BB962C8B-B14F-4D97-AF65-F5344CB8AC3E}">
        <p14:creationId xmlns:p14="http://schemas.microsoft.com/office/powerpoint/2010/main" val="3498976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Fiber Optics (2 of 7)</a:t>
            </a:r>
          </a:p>
        </p:txBody>
      </p:sp>
      <p:sp>
        <p:nvSpPr>
          <p:cNvPr id="5" name="Text Placeholder 4"/>
          <p:cNvSpPr>
            <a:spLocks noGrp="1"/>
          </p:cNvSpPr>
          <p:nvPr>
            <p:ph type="body" idx="1"/>
          </p:nvPr>
        </p:nvSpPr>
        <p:spPr/>
        <p:txBody>
          <a:bodyPr/>
          <a:lstStyle/>
          <a:p>
            <a:r>
              <a:rPr lang="en-US" dirty="0"/>
              <a:t>Figure (a) illustrates a light ray inside a silica fiber impinging on the air/silica boundary at different angles. Figure (b) illustrates light trapped by total internal reflection.</a:t>
            </a:r>
          </a:p>
        </p:txBody>
      </p:sp>
      <p:pic>
        <p:nvPicPr>
          <p:cNvPr id="7" name="Picture Placeholder 6" descr="Figure 2-4. (a) Three examples of a light ray from inside a silica fiber impinging on the air/silica boundary at different angles. (b) Light trapped by total internalreflection."/>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758651" y="2153781"/>
            <a:ext cx="7626697" cy="2207210"/>
          </a:xfrm>
        </p:spPr>
      </p:pic>
    </p:spTree>
    <p:extLst>
      <p:ext uri="{BB962C8B-B14F-4D97-AF65-F5344CB8AC3E}">
        <p14:creationId xmlns:p14="http://schemas.microsoft.com/office/powerpoint/2010/main" val="295235978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Low-Earth Orbit Satellites (1 of 2)</a:t>
            </a:r>
            <a:endParaRPr lang="en-US" sz="3200" dirty="0"/>
          </a:p>
        </p:txBody>
      </p:sp>
      <p:sp>
        <p:nvSpPr>
          <p:cNvPr id="5" name="Text Placeholder 4"/>
          <p:cNvSpPr>
            <a:spLocks noGrp="1"/>
          </p:cNvSpPr>
          <p:nvPr>
            <p:ph type="body" idx="1"/>
          </p:nvPr>
        </p:nvSpPr>
        <p:spPr>
          <a:xfrm>
            <a:off x="457200" y="5565913"/>
            <a:ext cx="8229600" cy="503425"/>
          </a:xfrm>
        </p:spPr>
        <p:txBody>
          <a:bodyPr/>
          <a:lstStyle/>
          <a:p>
            <a:r>
              <a:rPr lang="en-US" dirty="0"/>
              <a:t>The Iridium satellites form six necklaces around the earth.</a:t>
            </a:r>
          </a:p>
        </p:txBody>
      </p:sp>
      <p:pic>
        <p:nvPicPr>
          <p:cNvPr id="7" name="Picture Placeholder 6" descr="Figure 2-51. The Iridium satellites form six necklaces around the earth."/>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2067791" y="1634376"/>
            <a:ext cx="5008418" cy="3416595"/>
          </a:xfrm>
        </p:spPr>
      </p:pic>
    </p:spTree>
    <p:extLst>
      <p:ext uri="{BB962C8B-B14F-4D97-AF65-F5344CB8AC3E}">
        <p14:creationId xmlns:p14="http://schemas.microsoft.com/office/powerpoint/2010/main" val="78141488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Low-Earth Orbit Satellites (2 of 2)</a:t>
            </a:r>
            <a:endParaRPr lang="en-US" sz="3200" dirty="0"/>
          </a:p>
        </p:txBody>
      </p:sp>
      <p:sp>
        <p:nvSpPr>
          <p:cNvPr id="5" name="Text Placeholder 4"/>
          <p:cNvSpPr>
            <a:spLocks noGrp="1"/>
          </p:cNvSpPr>
          <p:nvPr>
            <p:ph type="body" idx="1"/>
          </p:nvPr>
        </p:nvSpPr>
        <p:spPr>
          <a:xfrm>
            <a:off x="457200" y="5352585"/>
            <a:ext cx="8229600" cy="716753"/>
          </a:xfrm>
        </p:spPr>
        <p:txBody>
          <a:bodyPr/>
          <a:lstStyle/>
          <a:p>
            <a:r>
              <a:rPr lang="en-US" dirty="0"/>
              <a:t>(a) Relaying in space. (b) Relaying on the ground.</a:t>
            </a:r>
          </a:p>
        </p:txBody>
      </p:sp>
      <p:pic>
        <p:nvPicPr>
          <p:cNvPr id="3" name="Picture Placeholder 2" descr="Figure 2-52. (a) Relaying in space. (b) Relaying on the ground."/>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1108161" y="1934715"/>
            <a:ext cx="6927677" cy="3116256"/>
          </a:xfrm>
        </p:spPr>
      </p:pic>
    </p:spTree>
    <p:extLst>
      <p:ext uri="{BB962C8B-B14F-4D97-AF65-F5344CB8AC3E}">
        <p14:creationId xmlns:p14="http://schemas.microsoft.com/office/powerpoint/2010/main" val="221081664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Terrestrial Access Networks: Cable, Fiber, and ADSL</a:t>
            </a:r>
          </a:p>
        </p:txBody>
      </p:sp>
      <p:sp>
        <p:nvSpPr>
          <p:cNvPr id="3" name="Text Placeholder 2"/>
          <p:cNvSpPr>
            <a:spLocks noGrp="1"/>
          </p:cNvSpPr>
          <p:nvPr>
            <p:ph type="body" idx="1"/>
          </p:nvPr>
        </p:nvSpPr>
        <p:spPr/>
        <p:txBody>
          <a:bodyPr/>
          <a:lstStyle/>
          <a:p>
            <a:r>
              <a:rPr lang="en-US" dirty="0"/>
              <a:t>Similarities</a:t>
            </a:r>
          </a:p>
          <a:p>
            <a:pPr lvl="1"/>
            <a:r>
              <a:rPr lang="en-US" dirty="0"/>
              <a:t>Comparable service and comparable prices</a:t>
            </a:r>
          </a:p>
          <a:p>
            <a:pPr lvl="1"/>
            <a:r>
              <a:rPr lang="en-US" dirty="0"/>
              <a:t>Use fiber in the backbone</a:t>
            </a:r>
          </a:p>
          <a:p>
            <a:r>
              <a:rPr lang="en-US" dirty="0"/>
              <a:t>Differences</a:t>
            </a:r>
          </a:p>
          <a:p>
            <a:pPr lvl="1"/>
            <a:r>
              <a:rPr lang="en-US" dirty="0"/>
              <a:t>Last-mile access technology at the physical and link layers</a:t>
            </a:r>
          </a:p>
          <a:p>
            <a:pPr lvl="1"/>
            <a:r>
              <a:rPr lang="en-US" dirty="0"/>
              <a:t>Bandwidth consistency</a:t>
            </a:r>
          </a:p>
          <a:p>
            <a:pPr lvl="1"/>
            <a:r>
              <a:rPr lang="en-US" dirty="0"/>
              <a:t>Cable subscribers share the capacity of a single node</a:t>
            </a:r>
          </a:p>
          <a:p>
            <a:pPr lvl="1"/>
            <a:r>
              <a:rPr lang="en-US" dirty="0"/>
              <a:t>Maximum speeds</a:t>
            </a:r>
          </a:p>
          <a:p>
            <a:pPr lvl="1"/>
            <a:r>
              <a:rPr lang="en-US" dirty="0"/>
              <a:t>Availability</a:t>
            </a:r>
          </a:p>
          <a:p>
            <a:pPr lvl="1"/>
            <a:r>
              <a:rPr lang="en-US" dirty="0"/>
              <a:t>Security</a:t>
            </a:r>
          </a:p>
          <a:p>
            <a:endParaRPr lang="en-US" dirty="0"/>
          </a:p>
        </p:txBody>
      </p:sp>
    </p:spTree>
    <p:extLst>
      <p:ext uri="{BB962C8B-B14F-4D97-AF65-F5344CB8AC3E}">
        <p14:creationId xmlns:p14="http://schemas.microsoft.com/office/powerpoint/2010/main" val="130337334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Satellites Versus Terrestrial Networks</a:t>
            </a:r>
          </a:p>
        </p:txBody>
      </p:sp>
      <p:sp>
        <p:nvSpPr>
          <p:cNvPr id="3" name="Text Placeholder 2"/>
          <p:cNvSpPr>
            <a:spLocks noGrp="1"/>
          </p:cNvSpPr>
          <p:nvPr>
            <p:ph type="body" idx="1"/>
          </p:nvPr>
        </p:nvSpPr>
        <p:spPr/>
        <p:txBody>
          <a:bodyPr/>
          <a:lstStyle/>
          <a:p>
            <a:r>
              <a:rPr lang="en-US" dirty="0"/>
              <a:t>Communication satellites niche markets</a:t>
            </a:r>
          </a:p>
          <a:p>
            <a:pPr lvl="1"/>
            <a:r>
              <a:rPr lang="en-US" dirty="0"/>
              <a:t>Rapid deployments</a:t>
            </a:r>
          </a:p>
          <a:p>
            <a:pPr lvl="1"/>
            <a:r>
              <a:rPr lang="en-US" dirty="0"/>
              <a:t>Places where the terrestrial infrastructure is poorly developed</a:t>
            </a:r>
          </a:p>
          <a:p>
            <a:pPr lvl="1"/>
            <a:r>
              <a:rPr lang="en-US" dirty="0"/>
              <a:t>When broadcasting is essential</a:t>
            </a:r>
          </a:p>
          <a:p>
            <a:r>
              <a:rPr lang="en-US" dirty="0"/>
              <a:t>United States has some competing satellite-based Internet providers</a:t>
            </a:r>
          </a:p>
          <a:p>
            <a:r>
              <a:rPr lang="en-US" dirty="0"/>
              <a:t>Satellite Internet access seeing a growing interest</a:t>
            </a:r>
          </a:p>
          <a:p>
            <a:pPr lvl="1"/>
            <a:r>
              <a:rPr lang="en-US" dirty="0"/>
              <a:t>In-flight Internet access</a:t>
            </a:r>
          </a:p>
        </p:txBody>
      </p:sp>
    </p:spTree>
    <p:extLst>
      <p:ext uri="{BB962C8B-B14F-4D97-AF65-F5344CB8AC3E}">
        <p14:creationId xmlns:p14="http://schemas.microsoft.com/office/powerpoint/2010/main" val="128560362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Spectrum Allocation</a:t>
            </a:r>
          </a:p>
        </p:txBody>
      </p:sp>
      <p:sp>
        <p:nvSpPr>
          <p:cNvPr id="5" name="Text Placeholder 4"/>
          <p:cNvSpPr>
            <a:spLocks noGrp="1"/>
          </p:cNvSpPr>
          <p:nvPr>
            <p:ph type="body" idx="1"/>
          </p:nvPr>
        </p:nvSpPr>
        <p:spPr>
          <a:xfrm>
            <a:off x="457200" y="5501640"/>
            <a:ext cx="8229600" cy="567698"/>
          </a:xfrm>
        </p:spPr>
        <p:txBody>
          <a:bodyPr/>
          <a:lstStyle/>
          <a:p>
            <a:pPr algn="ctr"/>
            <a:r>
              <a:rPr lang="en-US" dirty="0"/>
              <a:t>ISM and U-NII bands used in the United States by wireless devices.</a:t>
            </a:r>
          </a:p>
        </p:txBody>
      </p:sp>
      <p:pic>
        <p:nvPicPr>
          <p:cNvPr id="7" name="Picture Placeholder 6" descr="Figure 2-53. ISM and U-NII bands used in the United States by wireless devices."/>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1059872" y="1862528"/>
            <a:ext cx="7024255" cy="3188443"/>
          </a:xfrm>
        </p:spPr>
      </p:pic>
    </p:spTree>
    <p:extLst>
      <p:ext uri="{BB962C8B-B14F-4D97-AF65-F5344CB8AC3E}">
        <p14:creationId xmlns:p14="http://schemas.microsoft.com/office/powerpoint/2010/main" val="317846495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Cellular Network</a:t>
            </a:r>
          </a:p>
        </p:txBody>
      </p:sp>
      <p:sp>
        <p:nvSpPr>
          <p:cNvPr id="3" name="Text Placeholder 2"/>
          <p:cNvSpPr>
            <a:spLocks noGrp="1"/>
          </p:cNvSpPr>
          <p:nvPr>
            <p:ph type="body" idx="1"/>
          </p:nvPr>
        </p:nvSpPr>
        <p:spPr/>
        <p:txBody>
          <a:bodyPr/>
          <a:lstStyle/>
          <a:p>
            <a:r>
              <a:rPr lang="en-US" dirty="0"/>
              <a:t>Political and tiny marketing decisions can have a huge impact on the deployment of cellular networks</a:t>
            </a:r>
          </a:p>
          <a:p>
            <a:r>
              <a:rPr lang="en-US" dirty="0"/>
              <a:t>Areas where U.S. and Europe differ</a:t>
            </a:r>
          </a:p>
          <a:p>
            <a:pPr lvl="1"/>
            <a:r>
              <a:rPr lang="en-US" dirty="0"/>
              <a:t>Digital mobile phone systems</a:t>
            </a:r>
          </a:p>
          <a:p>
            <a:pPr lvl="1"/>
            <a:r>
              <a:rPr lang="en-US" dirty="0"/>
              <a:t>Phone numbers</a:t>
            </a:r>
          </a:p>
          <a:p>
            <a:pPr lvl="1"/>
            <a:r>
              <a:rPr lang="en-US" dirty="0"/>
              <a:t>Widespread use of prepaid mobile phones in Europe</a:t>
            </a:r>
          </a:p>
          <a:p>
            <a:r>
              <a:rPr lang="en-US" dirty="0"/>
              <a:t>Future areas of concern</a:t>
            </a:r>
          </a:p>
          <a:p>
            <a:pPr lvl="1"/>
            <a:r>
              <a:rPr lang="en-US" dirty="0"/>
              <a:t>Auctioning of coveted spectrum bands for 5G</a:t>
            </a:r>
          </a:p>
          <a:p>
            <a:pPr lvl="1"/>
            <a:r>
              <a:rPr lang="en-US" dirty="0"/>
              <a:t>Rise of MVNOs (Mobile Virtual Network Operators)</a:t>
            </a:r>
          </a:p>
        </p:txBody>
      </p:sp>
    </p:spTree>
    <p:extLst>
      <p:ext uri="{BB962C8B-B14F-4D97-AF65-F5344CB8AC3E}">
        <p14:creationId xmlns:p14="http://schemas.microsoft.com/office/powerpoint/2010/main" val="255963958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Telephone Network</a:t>
            </a:r>
          </a:p>
        </p:txBody>
      </p:sp>
      <p:sp>
        <p:nvSpPr>
          <p:cNvPr id="3" name="Text Placeholder 2"/>
          <p:cNvSpPr>
            <a:spLocks noGrp="1"/>
          </p:cNvSpPr>
          <p:nvPr>
            <p:ph type="body" idx="1"/>
          </p:nvPr>
        </p:nvSpPr>
        <p:spPr/>
        <p:txBody>
          <a:bodyPr/>
          <a:lstStyle/>
          <a:p>
            <a:r>
              <a:rPr lang="en-US" dirty="0"/>
              <a:t>The relationship of LATAs, LECs, and IXCs. All the circles are LEC switching offices. Each hexagon belongs to the IXC whose number is in it.</a:t>
            </a:r>
          </a:p>
        </p:txBody>
      </p:sp>
      <p:pic>
        <p:nvPicPr>
          <p:cNvPr id="8" name="Picture Placeholder 7" descr="Figure 2-54. The relationship of LATAs, LECs, and IXCs. All the circles are LEC switching offices. Each hexagon belongs to the IXC whose number is in it."/>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1683327" y="1757053"/>
            <a:ext cx="5777345" cy="3293918"/>
          </a:xfrm>
        </p:spPr>
      </p:pic>
    </p:spTree>
    <p:extLst>
      <p:ext uri="{BB962C8B-B14F-4D97-AF65-F5344CB8AC3E}">
        <p14:creationId xmlns:p14="http://schemas.microsoft.com/office/powerpoint/2010/main" val="103789663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5" name="Title 4">
            <a:extLst>
              <a:ext uri="{FF2B5EF4-FFF2-40B4-BE49-F238E27FC236}">
                <a16:creationId xmlns:a16="http://schemas.microsoft.com/office/drawing/2014/main" id="{E47FF819-0D5D-491A-BF8F-B42813E7390C}"/>
              </a:ext>
            </a:extLst>
          </p:cNvPr>
          <p:cNvSpPr>
            <a:spLocks noGrp="1"/>
          </p:cNvSpPr>
          <p:nvPr>
            <p:ph type="title"/>
          </p:nvPr>
        </p:nvSpPr>
        <p:spPr/>
        <p:txBody>
          <a:bodyPr/>
          <a:lstStyle/>
          <a:p>
            <a:r>
              <a:rPr lang="en-US" dirty="0"/>
              <a:t>Copyright</a:t>
            </a:r>
          </a:p>
        </p:txBody>
      </p:sp>
      <p:pic>
        <p:nvPicPr>
          <p:cNvPr id="7" name="Graphic 6" descr="Warning">
            <a:extLst>
              <a:ext uri="{FF2B5EF4-FFF2-40B4-BE49-F238E27FC236}">
                <a16:creationId xmlns:a16="http://schemas.microsoft.com/office/drawing/2014/main" id="{C06FB2D2-3F36-42C9-A5A6-B6234DC54C9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46184" y="2317359"/>
            <a:ext cx="1277815" cy="1434026"/>
          </a:xfrm>
          <a:prstGeom prst="rect">
            <a:avLst/>
          </a:prstGeom>
        </p:spPr>
      </p:pic>
      <p:sp>
        <p:nvSpPr>
          <p:cNvPr id="2" name="Text Placeholder 1">
            <a:extLst>
              <a:ext uri="{FF2B5EF4-FFF2-40B4-BE49-F238E27FC236}">
                <a16:creationId xmlns:a16="http://schemas.microsoft.com/office/drawing/2014/main" id="{AD5FAE7B-F718-4307-B112-AD6256157E8F}"/>
              </a:ext>
            </a:extLst>
          </p:cNvPr>
          <p:cNvSpPr>
            <a:spLocks noGrp="1"/>
          </p:cNvSpPr>
          <p:nvPr>
            <p:ph type="body" idx="4294967295"/>
          </p:nvPr>
        </p:nvSpPr>
        <p:spPr>
          <a:xfrm>
            <a:off x="1606061" y="1852246"/>
            <a:ext cx="6858001" cy="2854836"/>
          </a:xfrm>
          <a:ln/>
        </p:spPr>
        <p:style>
          <a:lnRef idx="2">
            <a:schemeClr val="dk1"/>
          </a:lnRef>
          <a:fillRef idx="1">
            <a:schemeClr val="lt1"/>
          </a:fillRef>
          <a:effectRef idx="0">
            <a:schemeClr val="dk1"/>
          </a:effectRef>
          <a:fontRef idx="minor">
            <a:schemeClr val="dk1"/>
          </a:fontRef>
        </p:style>
        <p:txBody>
          <a:bodyPr lIns="182880" tIns="182880" rIns="182880" bIns="182880" anchor="ctr"/>
          <a:lstStyle/>
          <a:p>
            <a:pPr marL="101600" indent="0">
              <a:buNone/>
            </a:pPr>
            <a:r>
              <a:rPr lang="en-US" b="1" dirty="0"/>
              <a:t>This work is protected by United States copyright laws and is</a:t>
            </a:r>
            <a:r>
              <a:rPr lang="en-US" b="1" baseline="0" dirty="0"/>
              <a:t> </a:t>
            </a:r>
            <a:r>
              <a:rPr lang="en-US" b="1" dirty="0"/>
              <a:t>provided solely for the use of instructors in teaching their courses and assessing student learning. Dissemination or sale of any part of this work (including on the World Wide Web) will destroy the integrity of the work and is not permitted. The work and materials from it should never be made available to students except by instructors using the accompanying text in their classes. All recipients of this work are expected to abide by these restrictions and to honor the intended pedagogical purposes and the needs of other instructors who rely on these materials.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Fiber Optics (3 of 7)</a:t>
            </a:r>
          </a:p>
        </p:txBody>
      </p:sp>
      <p:sp>
        <p:nvSpPr>
          <p:cNvPr id="3" name="Text Placeholder 2"/>
          <p:cNvSpPr>
            <a:spLocks noGrp="1"/>
          </p:cNvSpPr>
          <p:nvPr>
            <p:ph type="body" idx="1"/>
          </p:nvPr>
        </p:nvSpPr>
        <p:spPr/>
        <p:txBody>
          <a:bodyPr/>
          <a:lstStyle/>
          <a:p>
            <a:r>
              <a:rPr lang="en-US" dirty="0"/>
              <a:t>Transmission of light through fiber</a:t>
            </a:r>
          </a:p>
          <a:p>
            <a:pPr lvl="1"/>
            <a:r>
              <a:rPr lang="en-US" dirty="0"/>
              <a:t>Attenuation of light through glass</a:t>
            </a:r>
          </a:p>
          <a:p>
            <a:pPr lvl="2"/>
            <a:r>
              <a:rPr lang="en-US" dirty="0"/>
              <a:t>Dependent on the wavelength of the light </a:t>
            </a:r>
          </a:p>
          <a:p>
            <a:pPr lvl="2"/>
            <a:r>
              <a:rPr lang="en-US" dirty="0"/>
              <a:t>Defined as the ratio of input to output signal power</a:t>
            </a:r>
          </a:p>
          <a:p>
            <a:r>
              <a:rPr lang="en-US" dirty="0"/>
              <a:t>Fiber cables</a:t>
            </a:r>
          </a:p>
          <a:p>
            <a:pPr lvl="1"/>
            <a:r>
              <a:rPr lang="en-US" dirty="0"/>
              <a:t>Similar to coax, except without the braid</a:t>
            </a:r>
          </a:p>
          <a:p>
            <a:r>
              <a:rPr lang="en-US" dirty="0"/>
              <a:t>Two kinds of signaling light sources</a:t>
            </a:r>
          </a:p>
          <a:p>
            <a:pPr lvl="1"/>
            <a:r>
              <a:rPr lang="en-US" dirty="0"/>
              <a:t>LEDs (Light Emitting Diodes)</a:t>
            </a:r>
          </a:p>
          <a:p>
            <a:pPr lvl="1"/>
            <a:r>
              <a:rPr lang="en-US" dirty="0"/>
              <a:t>Semiconductor lasers</a:t>
            </a:r>
          </a:p>
          <a:p>
            <a:pPr lvl="1"/>
            <a:endParaRPr lang="en-US" dirty="0"/>
          </a:p>
        </p:txBody>
      </p:sp>
    </p:spTree>
    <p:extLst>
      <p:ext uri="{BB962C8B-B14F-4D97-AF65-F5344CB8AC3E}">
        <p14:creationId xmlns:p14="http://schemas.microsoft.com/office/powerpoint/2010/main" val="3915071340"/>
      </p:ext>
    </p:extLst>
  </p:cSld>
  <p:clrMapOvr>
    <a:masterClrMapping/>
  </p:clrMapOvr>
</p:sld>
</file>

<file path=ppt/theme/theme1.xml><?xml version="1.0" encoding="utf-8"?>
<a:theme xmlns:a="http://schemas.openxmlformats.org/drawingml/2006/main" name="508 Lecture">
  <a:themeElements>
    <a:clrScheme name="Custom 40">
      <a:dk1>
        <a:srgbClr val="000000"/>
      </a:dk1>
      <a:lt1>
        <a:srgbClr val="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33399"/>
      </a:hlink>
      <a:folHlink>
        <a:srgbClr val="7030A0"/>
      </a:folHlink>
    </a:clrScheme>
    <a:fontScheme name="Custom 1">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0</TotalTime>
  <Words>3045</Words>
  <Application>Microsoft Office PowerPoint</Application>
  <PresentationFormat>全屏显示(4:3)</PresentationFormat>
  <Paragraphs>413</Paragraphs>
  <Slides>87</Slides>
  <Notes>49</Notes>
  <HiddenSlides>0</HiddenSlides>
  <MMClips>0</MMClips>
  <ScaleCrop>false</ScaleCrop>
  <HeadingPairs>
    <vt:vector size="6" baseType="variant">
      <vt:variant>
        <vt:lpstr>已用的字体</vt:lpstr>
      </vt:variant>
      <vt:variant>
        <vt:i4>3</vt:i4>
      </vt:variant>
      <vt:variant>
        <vt:lpstr>主题</vt:lpstr>
      </vt:variant>
      <vt:variant>
        <vt:i4>1</vt:i4>
      </vt:variant>
      <vt:variant>
        <vt:lpstr>幻灯片标题</vt:lpstr>
      </vt:variant>
      <vt:variant>
        <vt:i4>87</vt:i4>
      </vt:variant>
    </vt:vector>
  </HeadingPairs>
  <TitlesOfParts>
    <vt:vector size="91" baseType="lpstr">
      <vt:lpstr>Noto Sans Symbols</vt:lpstr>
      <vt:lpstr>Arial</vt:lpstr>
      <vt:lpstr>Times New Roman</vt:lpstr>
      <vt:lpstr>508 Lecture</vt:lpstr>
      <vt:lpstr>PowerPoint 演示文稿</vt:lpstr>
      <vt:lpstr>Guided Transmission Media</vt:lpstr>
      <vt:lpstr>Persistent Storage</vt:lpstr>
      <vt:lpstr>Twisted Pairs</vt:lpstr>
      <vt:lpstr>Coaxial Cable</vt:lpstr>
      <vt:lpstr>Power Lines</vt:lpstr>
      <vt:lpstr>Fiber Optics (1 of 7)</vt:lpstr>
      <vt:lpstr>Fiber Optics (2 of 7)</vt:lpstr>
      <vt:lpstr>Fiber Optics (3 of 7)</vt:lpstr>
      <vt:lpstr>Fiber Optics (4 of 7)</vt:lpstr>
      <vt:lpstr>Fiber Optics (5 of 7)</vt:lpstr>
      <vt:lpstr>Fiber Optics (6 of 7)</vt:lpstr>
      <vt:lpstr>Fiber Optics (7 of 7)</vt:lpstr>
      <vt:lpstr>Wireless Transmission</vt:lpstr>
      <vt:lpstr>The Electromagnetic Spectrum</vt:lpstr>
      <vt:lpstr>Direct Sequence Spread Spectrum</vt:lpstr>
      <vt:lpstr>Using the Spectrum for Transmission</vt:lpstr>
      <vt:lpstr>Radio Transmission</vt:lpstr>
      <vt:lpstr>Light Transmission</vt:lpstr>
      <vt:lpstr>From Waveforms to Bits</vt:lpstr>
      <vt:lpstr> Fourier Analysis</vt:lpstr>
      <vt:lpstr>Bandwidth-Limited Signals (1 of 2)</vt:lpstr>
      <vt:lpstr>Bandwidth-Limited Signals (2 of 2)</vt:lpstr>
      <vt:lpstr>The Maximum Data Rate of a Channel</vt:lpstr>
      <vt:lpstr>Digital Modulation</vt:lpstr>
      <vt:lpstr>Baseband Transmission</vt:lpstr>
      <vt:lpstr>Bandwidth Efficiency</vt:lpstr>
      <vt:lpstr>Clock Recovery</vt:lpstr>
      <vt:lpstr>Balanced Signals</vt:lpstr>
      <vt:lpstr>Passband Transmission (1 of 3)</vt:lpstr>
      <vt:lpstr>Passband Transmission (2 of 3)</vt:lpstr>
      <vt:lpstr>Passband Transmission (3 of 3)</vt:lpstr>
      <vt:lpstr>Multiplexing</vt:lpstr>
      <vt:lpstr>Frequency Division Multiplexing (1 of 2)</vt:lpstr>
      <vt:lpstr>Frequency Division Multiplexing (2 of 2)</vt:lpstr>
      <vt:lpstr>Time Division Multiplexing</vt:lpstr>
      <vt:lpstr>Code Division Multiplexing</vt:lpstr>
      <vt:lpstr>Wavelength Division Multiplexing</vt:lpstr>
      <vt:lpstr>The Public Switched Telephone Network</vt:lpstr>
      <vt:lpstr>Structure of the Telephone System (1 of 2)</vt:lpstr>
      <vt:lpstr>Structure of the Telephone System (2 of 2)</vt:lpstr>
      <vt:lpstr>The Local Loop: Telephone Modems, ADSL, and Fiber</vt:lpstr>
      <vt:lpstr>Telephone Modems (1 of 2)</vt:lpstr>
      <vt:lpstr>Telephone Modems (2 of 2)</vt:lpstr>
      <vt:lpstr>Digital Subscriber Lines (DSL) (1 of 3)</vt:lpstr>
      <vt:lpstr>Digital Subscriber Lines (DSL) (2 of 3)</vt:lpstr>
      <vt:lpstr>Digital Subscriber Lines (DSL) (3 of 3)</vt:lpstr>
      <vt:lpstr>Fiber To The X (FTTX)</vt:lpstr>
      <vt:lpstr>Trunks and Multiplexing</vt:lpstr>
      <vt:lpstr>Digitizing Voice Signals</vt:lpstr>
      <vt:lpstr>T-Carrier: Multiplexing Digital Signals on the Phone Network (1 of 2)</vt:lpstr>
      <vt:lpstr>T-Carrier: Multiplexing Digital Signals on the Phone Network (2 of 2)</vt:lpstr>
      <vt:lpstr>Multiplexing Optical Networks: SONET/SDH (1 of 2)</vt:lpstr>
      <vt:lpstr>Multiplexing Optical Networks: SONET/SDH (2 of 2)</vt:lpstr>
      <vt:lpstr>Switching</vt:lpstr>
      <vt:lpstr>Circuit Switching (1 of 2)</vt:lpstr>
      <vt:lpstr>Circuit Switching (2 of 2)</vt:lpstr>
      <vt:lpstr>Packet Switching</vt:lpstr>
      <vt:lpstr>Cellular Networks</vt:lpstr>
      <vt:lpstr>Common Concepts: Cells, Handoff, Paging</vt:lpstr>
      <vt:lpstr>First-Generation (1G) Technology: Analog Voice</vt:lpstr>
      <vt:lpstr>Call Management</vt:lpstr>
      <vt:lpstr>Second-Generation (2G) Technology: Digital Voice</vt:lpstr>
      <vt:lpstr>GSM: The Global System for Mobile Communications (1 of 3)</vt:lpstr>
      <vt:lpstr>GSM: The Global System for Mobile Communications (2 of 3)</vt:lpstr>
      <vt:lpstr>GSM: The Global System for Mobile Communications (3 of 3)</vt:lpstr>
      <vt:lpstr>Third-Generation (3G) Technology: Digital Voice and Data</vt:lpstr>
      <vt:lpstr>Fourth-Generation (4G) Technology: Packet Switching</vt:lpstr>
      <vt:lpstr>Fifth-Generation (5G) Technology</vt:lpstr>
      <vt:lpstr>Cable Networks</vt:lpstr>
      <vt:lpstr>A History of Cable Networks: Community Antenna Television</vt:lpstr>
      <vt:lpstr>Broadband Internet Access Over Cable: HFC Networks (1 of 2)</vt:lpstr>
      <vt:lpstr>Broadband Internet Access Over Cable: HFC Networks (2 of 2)</vt:lpstr>
      <vt:lpstr>DOCSIS</vt:lpstr>
      <vt:lpstr>Resource Sharing in DOCSIS Networks: Nodes and Minislots</vt:lpstr>
      <vt:lpstr>Communication Satellites</vt:lpstr>
      <vt:lpstr>Geostationary Satellites (1 of 2)</vt:lpstr>
      <vt:lpstr>Geostationary Satellites (2 of 2)</vt:lpstr>
      <vt:lpstr>Medium-Earth Orbit Satellites</vt:lpstr>
      <vt:lpstr>Low-Earth Orbit Satellites (1 of 2)</vt:lpstr>
      <vt:lpstr>Low-Earth Orbit Satellites (2 of 2)</vt:lpstr>
      <vt:lpstr>Terrestrial Access Networks: Cable, Fiber, and ADSL</vt:lpstr>
      <vt:lpstr>Satellites Versus Terrestrial Networks</vt:lpstr>
      <vt:lpstr>Spectrum Allocation</vt:lpstr>
      <vt:lpstr>The Cellular Network</vt:lpstr>
      <vt:lpstr>The Telephone Network</vt:lpstr>
      <vt:lpstr>Copyright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cp:lastModifiedBy/>
  <cp:revision>1</cp:revision>
  <dcterms:modified xsi:type="dcterms:W3CDTF">2021-09-15T03:05:51Z</dcterms:modified>
</cp:coreProperties>
</file>